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comments/modernComment_100_0.xml" ContentType="application/vnd.ms-powerpoint.comments+xml"/>
  <Override PartName="/ppt/comments/modernComment_103_0.xml" ContentType="application/vnd.ms-powerpoint.comments+xml"/>
  <Override PartName="/ppt/comments/modernComment_111_FB78D9B.xml" ContentType="application/vnd.ms-powerpoint.comments+xml"/>
  <Override PartName="/ppt/comments/modernComment_118_E5645B16.xml" ContentType="application/vnd.ms-powerpoint.comments+xml"/>
  <Override PartName="/ppt/comments/modernComment_106_0.xml" ContentType="application/vnd.ms-powerpoint.comments+xml"/>
  <Override PartName="/ppt/comments/modernComment_108_0.xml" ContentType="application/vnd.ms-powerpoint.comments+xml"/>
  <Override PartName="/ppt/comments/modernComment_107_0.xml" ContentType="application/vnd.ms-powerpoint.comments+xml"/>
  <Override PartName="/ppt/comments/modernComment_109_0.xml" ContentType="application/vnd.ms-powerpoint.comments+xml"/>
  <Override PartName="/ppt/comments/modernComment_10A_0.xml" ContentType="application/vnd.ms-powerpoint.comments+xml"/>
  <Override PartName="/ppt/comments/modernComment_113_2D85C091.xml" ContentType="application/vnd.ms-powerpoint.comments+xml"/>
  <Override PartName="/ppt/comments/modernComment_115_3E6DB0D5.xml" ContentType="application/vnd.ms-powerpoint.comments+xml"/>
  <Override PartName="/ppt/comments/modernComment_116_FCB44256.xml" ContentType="application/vnd.ms-powerpoint.comments+xml"/>
  <Override PartName="/ppt/comments/modernComment_117_0.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13" r:id="rId5"/>
    <p:sldMasterId id="2147483726" r:id="rId6"/>
    <p:sldMasterId id="2147483752" r:id="rId7"/>
    <p:sldMasterId id="2147483765" r:id="rId8"/>
    <p:sldMasterId id="2147483778" r:id="rId9"/>
    <p:sldMasterId id="2147483791" r:id="rId10"/>
  </p:sldMasterIdLst>
  <p:sldIdLst>
    <p:sldId id="257" r:id="rId11"/>
    <p:sldId id="256" r:id="rId12"/>
    <p:sldId id="258" r:id="rId13"/>
    <p:sldId id="259" r:id="rId14"/>
    <p:sldId id="260" r:id="rId15"/>
    <p:sldId id="273" r:id="rId16"/>
    <p:sldId id="280" r:id="rId17"/>
    <p:sldId id="261" r:id="rId18"/>
    <p:sldId id="274" r:id="rId19"/>
    <p:sldId id="262" r:id="rId20"/>
    <p:sldId id="264" r:id="rId21"/>
    <p:sldId id="263" r:id="rId22"/>
    <p:sldId id="265" r:id="rId23"/>
    <p:sldId id="266" r:id="rId24"/>
    <p:sldId id="275" r:id="rId25"/>
    <p:sldId id="267" r:id="rId26"/>
    <p:sldId id="277" r:id="rId27"/>
    <p:sldId id="278" r:id="rId28"/>
    <p:sldId id="272" r:id="rId29"/>
    <p:sldId id="281" r:id="rId30"/>
    <p:sldId id="279" r:id="rId31"/>
    <p:sldId id="276" r:id="rId32"/>
    <p:sldId id="270" r:id="rId33"/>
  </p:sldIdLst>
  <p:sldSz cx="9144000" cy="5143500" type="screen16x9"/>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EC5A796-77CC-E3B7-1299-82A8E1FF53C0}" name="JOEL M GONZALEZ RODRIGUEZ" initials="JR" userId="S::joel.gonzalez35@upr.edu::099d0170-82db-46b2-8d39-fc585074f2ce" providerId="AD"/>
  <p188:author id="{1E2E8B9B-F74E-C46D-47D0-ABE345658461}" name="KEVIN  AVILES RIVERA" initials="KA" userId="S::kevin.aviles6@upr.edu::94890473-de8d-4b5a-a393-afcc34e8b9c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47BFAE-C097-F0D6-B052-9F3CDA0648DF}" v="97" dt="2023-09-11T22:15:41.833"/>
    <p1510:client id="{204045D5-6D54-4043-925D-01926D98EE1C}" v="639" dt="2023-09-11T22:16:46.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20" d="100"/>
          <a:sy n="120" d="100"/>
        </p:scale>
        <p:origin x="200"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8/10/relationships/authors" Target="authors.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AFC514ED-9B4F-3644-BDA1-F5B544015239}" authorId="{1E2E8B9B-F74E-C46D-47D0-ABE345658461}" created="2023-09-09T21:01:05.594">
    <pc:sldMkLst xmlns:pc="http://schemas.microsoft.com/office/powerpoint/2013/main/command">
      <pc:docMk/>
      <pc:sldMk cId="0" sldId="256"/>
    </pc:sldMkLst>
    <p188:txBody>
      <a:bodyPr/>
      <a:lstStyle/>
      <a:p>
        <a:r>
          <a:rPr lang="en-US"/>
          <a:t>Damos los buenos días y las gracias por venir a la presentación y nos introducimos en el proximo slide.</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512098FC-9684-4848-A30D-E35760012739}" authorId="{AEC5A796-77CC-E3B7-1299-82A8E1FF53C0}" created="2023-08-29T22:23:48.353">
    <pc:sldMkLst xmlns:pc="http://schemas.microsoft.com/office/powerpoint/2013/main/command">
      <pc:docMk/>
      <pc:sldMk cId="0" sldId="259"/>
    </pc:sldMkLst>
    <p188:txBody>
      <a:bodyPr/>
      <a:lstStyle/>
      <a:p>
        <a:r>
          <a:rPr lang="en-US"/>
          <a:t>Version Control Software son programas usados para mantener un record de los cambios hechos en nuestro codigo.</a:t>
        </a:r>
      </a:p>
    </p188:txBody>
  </p188:cm>
</p188:cmLst>
</file>

<file path=ppt/comments/modernComment_106_0.xml><?xml version="1.0" encoding="utf-8"?>
<p188:cmLst xmlns:a="http://schemas.openxmlformats.org/drawingml/2006/main" xmlns:r="http://schemas.openxmlformats.org/officeDocument/2006/relationships" xmlns:p188="http://schemas.microsoft.com/office/powerpoint/2018/8/main">
  <p188:cm id="{A5B65115-8434-4A48-8717-0F65EAA095C5}" authorId="{1E2E8B9B-F74E-C46D-47D0-ABE345658461}" created="2023-08-28T20:37:10.728">
    <ac:deMkLst xmlns:ac="http://schemas.microsoft.com/office/drawing/2013/main/command">
      <pc:docMk xmlns:pc="http://schemas.microsoft.com/office/powerpoint/2013/main/command"/>
      <pc:sldMk xmlns:pc="http://schemas.microsoft.com/office/powerpoint/2013/main/command" cId="0" sldId="262"/>
      <ac:spMk id="536" creationId="{00000000-0000-0000-0000-000000000000}"/>
    </ac:deMkLst>
    <p188:txBody>
      <a:bodyPr/>
      <a:lstStyle/>
      <a:p>
        <a:r>
          <a:rPr lang="en-US"/>
          <a:t>Github es una plataforma basada en la web que provee servicios en la nube para facilitar el almacenamiento y mantenimiento de sus bases de datos. 
Para entender la relación entre Git y Github se tiene que saber la diferencia entre repos locales y repos remotos.  
Los repos locales son los que se almacenan en la memoria de la computadora que se este utilizando. 
Los repos remotos son almacenados en un servidor en este caso los servidores que los almacena serian los de GitHub.</a:t>
        </a:r>
      </a:p>
    </p188:txBody>
  </p188:cm>
</p188:cmLst>
</file>

<file path=ppt/comments/modernComment_107_0.xml><?xml version="1.0" encoding="utf-8"?>
<p188:cmLst xmlns:a="http://schemas.openxmlformats.org/drawingml/2006/main" xmlns:r="http://schemas.openxmlformats.org/officeDocument/2006/relationships" xmlns:p188="http://schemas.microsoft.com/office/powerpoint/2018/8/main">
  <p188:cm id="{D7B2C9A5-C6D0-4F4A-9E53-F50E7A2C16D8}" authorId="{1E2E8B9B-F74E-C46D-47D0-ABE345658461}" created="2023-08-28T20:39:46.710">
    <ac:deMkLst xmlns:ac="http://schemas.microsoft.com/office/drawing/2013/main/command">
      <pc:docMk xmlns:pc="http://schemas.microsoft.com/office/powerpoint/2013/main/command"/>
      <pc:sldMk xmlns:pc="http://schemas.microsoft.com/office/powerpoint/2013/main/command" cId="0" sldId="263"/>
      <ac:spMk id="541" creationId="{00000000-0000-0000-0000-000000000000}"/>
    </ac:deMkLst>
    <p188:txBody>
      <a:bodyPr/>
      <a:lstStyle/>
      <a:p>
        <a:r>
          <a:rPr lang="es-ES_tradnl"/>
          <a:t>La razón principal por la cuál deberías crearte una cuenta en GitHub es porque te permite organizar, almacenar y demostrar tu código de manera concisa. 
Además es el standard en la industria aquí pueden ver algunas de las compañías más grandes que utilizan GitHub. 
</a:t>
        </a:r>
      </a:p>
    </p188:txBody>
  </p188:cm>
</p188:cmLst>
</file>

<file path=ppt/comments/modernComment_108_0.xml><?xml version="1.0" encoding="utf-8"?>
<p188:cmLst xmlns:a="http://schemas.openxmlformats.org/drawingml/2006/main" xmlns:r="http://schemas.openxmlformats.org/officeDocument/2006/relationships" xmlns:p188="http://schemas.microsoft.com/office/powerpoint/2018/8/main">
  <p188:cm id="{0E961784-C7DB-F148-8AEA-E0E14382B17F}" authorId="{1E2E8B9B-F74E-C46D-47D0-ABE345658461}" created="2023-08-28T21:07:31.403">
    <pc:sldMkLst xmlns:pc="http://schemas.microsoft.com/office/powerpoint/2013/main/command">
      <pc:docMk/>
      <pc:sldMk cId="0" sldId="264"/>
    </pc:sldMkLst>
    <p188:txBody>
      <a:bodyPr/>
      <a:lstStyle/>
      <a:p>
        <a:r>
          <a:rPr lang="es-ES_tradnl"/>
          <a:t>GitLab al igual que Github es un  web based Git repository que permite almacenar y manejar bases de datos.
La mayor diferencia entre estos es que GitLab tiene continuos integration y los DevOps workflows ya integrados y Github ser permite utilizar la herramienta que quieras pero los tienes que instalar tú. </a:t>
        </a:r>
      </a:p>
    </p188:txBody>
  </p188:cm>
</p188:cmLst>
</file>

<file path=ppt/comments/modernComment_109_0.xml><?xml version="1.0" encoding="utf-8"?>
<p188:cmLst xmlns:a="http://schemas.openxmlformats.org/drawingml/2006/main" xmlns:r="http://schemas.openxmlformats.org/officeDocument/2006/relationships" xmlns:p188="http://schemas.microsoft.com/office/powerpoint/2018/8/main">
  <p188:cm id="{470412D5-FD58-F04A-8888-CC606003C752}" authorId="{1E2E8B9B-F74E-C46D-47D0-ABE345658461}" created="2023-08-29T18:58:05.419">
    <pc:sldMkLst xmlns:pc="http://schemas.microsoft.com/office/powerpoint/2013/main/command">
      <pc:docMk/>
      <pc:sldMk cId="0" sldId="265"/>
    </pc:sldMkLst>
    <p188:txBody>
      <a:bodyPr/>
      <a:lstStyle/>
      <a:p>
        <a:r>
          <a:rPr lang="es-ES_tradnl"/>
          <a:t>Alguien me puede decir o tiene una idea de que es open source software?</a:t>
        </a:r>
      </a:p>
    </p188:txBody>
  </p188:cm>
  <p188:cm id="{929F8674-0379-4E41-B459-44BF56B02CC1}" authorId="{1E2E8B9B-F74E-C46D-47D0-ABE345658461}" created="2023-08-29T19:29:00.725">
    <pc:sldMkLst xmlns:pc="http://schemas.microsoft.com/office/powerpoint/2013/main/command">
      <pc:docMk/>
      <pc:sldMk cId="0" sldId="265"/>
    </pc:sldMkLst>
    <p188:txBody>
      <a:bodyPr/>
      <a:lstStyle/>
      <a:p>
        <a:r>
          <a:rPr lang="en-US"/>
          <a:t>Antes de entrar en lo que es open source software quiero que vean como big tech contribuye al open source software. Aquí podemos ver los contribuyentes activos en GitHub de algunas de las compañías más grandes de tecnología. </a:t>
        </a:r>
      </a:p>
    </p188:txBody>
  </p188:cm>
</p188:cmLst>
</file>

<file path=ppt/comments/modernComment_10A_0.xml><?xml version="1.0" encoding="utf-8"?>
<p188:cmLst xmlns:a="http://schemas.openxmlformats.org/drawingml/2006/main" xmlns:r="http://schemas.openxmlformats.org/officeDocument/2006/relationships" xmlns:p188="http://schemas.microsoft.com/office/powerpoint/2018/8/main">
  <p188:cm id="{844F644C-BCBB-9646-8CC3-1442566EB742}" authorId="{1E2E8B9B-F74E-C46D-47D0-ABE345658461}" created="2023-08-29T18:57:18.162">
    <pc:sldMkLst xmlns:pc="http://schemas.microsoft.com/office/powerpoint/2013/main/command">
      <pc:docMk/>
      <pc:sldMk cId="0" sldId="266"/>
    </pc:sldMkLst>
    <p188:txBody>
      <a:bodyPr/>
      <a:lstStyle/>
      <a:p>
        <a:r>
          <a:rPr lang="es-ES_tradnl"/>
          <a:t>Open-Source software es software que es distribuido con su source code original lo cual permite que usuarios lo usen, modifiquen y distribuyan con los derechos originales.
Aquí pueden ver algunos de los Open-Source software más comunes como:</a:t>
        </a:r>
      </a:p>
    </p188:txBody>
  </p188:cm>
</p188:cmLst>
</file>

<file path=ppt/comments/modernComment_111_FB78D9B.xml><?xml version="1.0" encoding="utf-8"?>
<p188:cmLst xmlns:a="http://schemas.openxmlformats.org/drawingml/2006/main" xmlns:r="http://schemas.openxmlformats.org/officeDocument/2006/relationships" xmlns:p188="http://schemas.microsoft.com/office/powerpoint/2018/8/main">
  <p188:cm id="{82B1A84D-E773-4310-AA9E-8542BFEE610F}" authorId="{AEC5A796-77CC-E3B7-1299-82A8E1FF53C0}" created="2023-08-29T23:14:36.101">
    <ac:deMkLst xmlns:ac="http://schemas.microsoft.com/office/drawing/2013/main/command">
      <pc:docMk xmlns:pc="http://schemas.microsoft.com/office/powerpoint/2013/main/command"/>
      <pc:sldMk xmlns:pc="http://schemas.microsoft.com/office/powerpoint/2013/main/command" cId="263687579" sldId="273"/>
      <ac:spMk id="532" creationId="{00000000-0000-0000-0000-000000000000}"/>
    </ac:deMkLst>
    <p188:txBody>
      <a:bodyPr/>
      <a:lstStyle/>
      <a:p>
        <a:r>
          <a:rPr lang="en-US"/>
          <a:t>Creado por el creador de Linux, Linus Torvalds en 2005.  
Los users interactuan con git con una serie de comandos y workflows
Repositories - Lugar donde se guarda el codigo de un proyecto que usa git.  Guarda la informacion de la historia y cambios del proyecto.
Branches son como copia de tu codigo el cual puedes cambiar sin afectar tu codigo original o "Main" branch.  Si deseas luego puedes integrar esta copia a tu main branch.  Este proceso de integrar los cambios entre branches se llama "Merging".
Commit - "Snapshot" o secciones que guardamos del proyecto.  Git nos permite revisar estos commits e incluso compararlos con otros commits.  Este feature es el que nos permite "volver atras en el tiempo" y eliminar errores en el codigo.</a:t>
        </a:r>
      </a:p>
    </p188:txBody>
  </p188:cm>
  <p188:cm id="{AB0C2AAA-6493-47F4-A191-268101C2D30D}" authorId="{AEC5A796-77CC-E3B7-1299-82A8E1FF53C0}" created="2023-08-29T23:41:33.604">
    <pc:sldMkLst xmlns:pc="http://schemas.microsoft.com/office/powerpoint/2013/main/command">
      <pc:docMk/>
      <pc:sldMk cId="263687579" sldId="273"/>
    </pc:sldMkLst>
    <p188:txBody>
      <a:bodyPr/>
      <a:lstStyle/>
      <a:p>
        <a:r>
          <a:rPr lang="en-US"/>
          <a:t>La mayoria de las companias y developers lo usan
Tiene mas de 150,000 preguntas activas en Stack Overflow y la comunidad r/git tiene 66 mil miembros en reddit.
Es a base de commandos y podrias aprender los commandos basicos en poco tiempo
Es Open Source lo cual lo hace gratis!</a:t>
        </a:r>
      </a:p>
    </p188:txBody>
  </p188:cm>
</p188:cmLst>
</file>

<file path=ppt/comments/modernComment_113_2D85C091.xml><?xml version="1.0" encoding="utf-8"?>
<p188:cmLst xmlns:a="http://schemas.openxmlformats.org/drawingml/2006/main" xmlns:r="http://schemas.openxmlformats.org/officeDocument/2006/relationships" xmlns:p188="http://schemas.microsoft.com/office/powerpoint/2018/8/main">
  <p188:cm id="{3052E929-4FA7-6743-B447-BDC634090542}" authorId="{1E2E8B9B-F74E-C46D-47D0-ABE345658461}" created="2023-09-01T07:38:35.521">
    <pc:sldMkLst xmlns:pc="http://schemas.microsoft.com/office/powerpoint/2013/main/command">
      <pc:docMk/>
      <pc:sldMk cId="763740305" sldId="275"/>
    </pc:sldMkLst>
    <p188:txBody>
      <a:bodyPr/>
      <a:lstStyle/>
      <a:p>
        <a:r>
          <a:rPr lang="en-US"/>
          <a:t>Muchos tienen la idea equivocada que la única manera que se puede contribuir a open source software es con código que aunque si es necesario hay muchas otras maneras de contribuir como:</a:t>
        </a:r>
      </a:p>
    </p188:txBody>
  </p188:cm>
</p188:cmLst>
</file>

<file path=ppt/comments/modernComment_115_3E6DB0D5.xml><?xml version="1.0" encoding="utf-8"?>
<p188:cmLst xmlns:a="http://schemas.openxmlformats.org/drawingml/2006/main" xmlns:r="http://schemas.openxmlformats.org/officeDocument/2006/relationships" xmlns:p188="http://schemas.microsoft.com/office/powerpoint/2018/8/main">
  <p188:cm id="{BFC6BE91-5F00-6F4E-B105-3161142C8413}" authorId="{1E2E8B9B-F74E-C46D-47D0-ABE345658461}" created="2023-09-01T08:05:02.153">
    <pc:sldMkLst xmlns:pc="http://schemas.microsoft.com/office/powerpoint/2013/main/command">
      <pc:docMk/>
      <pc:sldMk cId="1047376085" sldId="277"/>
    </pc:sldMkLst>
    <p188:txBody>
      <a:bodyPr/>
      <a:lstStyle/>
      <a:p>
        <a:r>
          <a:rPr lang="en-US"/>
          <a:t>Visual Studio code es un IDE desarrollado por Microsoft disponible en Mac, windows y Linux. Este cuenta con: </a:t>
        </a:r>
      </a:p>
    </p188:txBody>
  </p188:cm>
  <p188:cm id="{CE2380DD-7BFE-8D46-9551-A231E607B5E3}" authorId="{1E2E8B9B-F74E-C46D-47D0-ABE345658461}" created="2023-09-01T08:07:51.168">
    <pc:sldMkLst xmlns:pc="http://schemas.microsoft.com/office/powerpoint/2013/main/command">
      <pc:docMk/>
      <pc:sldMk cId="1047376085" sldId="277"/>
    </pc:sldMkLst>
    <p188:txBody>
      <a:bodyPr/>
      <a:lstStyle/>
      <a:p>
        <a:r>
          <a:rPr lang="en-US"/>
          <a:t>Este también cuenta con mucha costumisabilidad gracias a las extensiones que te permiten hacer cosas como incluir support para diferentes lenguajes como c++ o python hasta ayudarte a organizar mejor tu código añadiéndole un estilo de formatting con el pulso de un botón. </a:t>
        </a:r>
      </a:p>
    </p188:txBody>
  </p188:cm>
</p188:cmLst>
</file>

<file path=ppt/comments/modernComment_116_FCB44256.xml><?xml version="1.0" encoding="utf-8"?>
<p188:cmLst xmlns:a="http://schemas.openxmlformats.org/drawingml/2006/main" xmlns:r="http://schemas.openxmlformats.org/officeDocument/2006/relationships" xmlns:p188="http://schemas.microsoft.com/office/powerpoint/2018/8/main">
  <p188:cm id="{FCC5F4F5-0F0F-5A49-969E-BCB01E00C9C7}" authorId="{1E2E8B9B-F74E-C46D-47D0-ABE345658461}" created="2023-09-01T08:28:33.724">
    <pc:sldMkLst xmlns:pc="http://schemas.microsoft.com/office/powerpoint/2013/main/command">
      <pc:docMk/>
      <pc:sldMk cId="4239671894" sldId="278"/>
    </pc:sldMkLst>
    <p188:txBody>
      <a:bodyPr/>
      <a:lstStyle/>
      <a:p>
        <a:r>
          <a:rPr lang="en-US"/>
          <a:t>Prettier te ayuda a format tu código de manera automática siguiendo una reglas pre establecidas es útil especialmente en trabajos en grupo para mantener un estilo consistente.
Git lens mejora Git en el editor de código, con anotaciones de culpa en línea, lentes de código y más features que pueden ayudarte a comprender mejor tu código y su historial.
TODO Highlight te resalta comentarios que hayas puesto con las palabras to do es buena manera de no perderte especialmente cuando estas trabajando en proyectos grandes.</a:t>
        </a:r>
      </a:p>
    </p188:txBody>
  </p188:cm>
</p188:cmLst>
</file>

<file path=ppt/comments/modernComment_117_0.xml><?xml version="1.0" encoding="utf-8"?>
<p188:cmLst xmlns:a="http://schemas.openxmlformats.org/drawingml/2006/main" xmlns:r="http://schemas.openxmlformats.org/officeDocument/2006/relationships" xmlns:p188="http://schemas.microsoft.com/office/powerpoint/2018/8/main">
  <p188:cm id="{0D4A9085-692D-064C-A5F9-C6FBFF31CA82}" authorId="{1E2E8B9B-F74E-C46D-47D0-ABE345658461}" created="2023-09-09T21:20:31.563">
    <pc:sldMkLst xmlns:pc="http://schemas.microsoft.com/office/powerpoint/2013/main/command">
      <pc:docMk/>
      <pc:sldMk cId="0" sldId="279"/>
    </pc:sldMkLst>
    <p188:txBody>
      <a:bodyPr/>
      <a:lstStyle/>
      <a:p>
        <a:r>
          <a:rPr lang="en-US"/>
          <a:t>Como recordatorio les queremos dejar saber que estamos ofreciendo estos talleres para prepararlos para la visita de NSA el 17 de octubre el proximo taller sera solo para los miembros de la asociación este lo estará ofreciendo la doctora Valenzuela se les hará llegar los detalles luego por email y en nuestras redes.  </a:t>
        </a:r>
      </a:p>
    </p188:txBody>
  </p188:cm>
</p188:cmLst>
</file>

<file path=ppt/comments/modernComment_118_E5645B16.xml><?xml version="1.0" encoding="utf-8"?>
<p188:cmLst xmlns:a="http://schemas.openxmlformats.org/drawingml/2006/main" xmlns:r="http://schemas.openxmlformats.org/officeDocument/2006/relationships" xmlns:p188="http://schemas.microsoft.com/office/powerpoint/2018/8/main">
  <p188:cm id="{83999EBC-1F3A-4A03-A20A-E616DC1DDD0C}" authorId="{AEC5A796-77CC-E3B7-1299-82A8E1FF53C0}" created="2023-09-10T12:53:41.882">
    <pc:sldMkLst xmlns:pc="http://schemas.microsoft.com/office/powerpoint/2013/main/command">
      <pc:docMk/>
      <pc:sldMk cId="3848559382" sldId="280"/>
    </pc:sldMkLst>
    <p188:txBody>
      <a:bodyPr/>
      <a:lstStyle/>
      <a:p>
        <a:r>
          <a:rPr lang="en-US"/>
          <a:t>Primero escribimos codigo en el "Working directory" 
El working directory quiere decir el folder donde esta nuestro git repository
Luego usamos el comando git add.  Este hace como un save del codigo pero lo manda a un area de staging o de preparacion.  
Usamos el staging area para preparar nuestros cambios y separarlos antes de hacer un "Commit"
despues de esto utilizamos el comando "Commit" para coger el codigo del staging area y hacer un "snapshot" del mismo.
al hacer este snapshot el codigo es guardado en la historia del git repository la cual luego podemos modificar en caso de que lo necesitemos.
Tambien podemos usar el comando de "git push" para mandar esos commits hacia nuestro "remote repo" que se encuentra en GitHub.
O podemos utilizar el comando "git pull" para acceder a los cambios en nuestro "remote repo" en GitHub y guardarlos en nuestro reporitory local.
Con el comando "git checkout" podemos cambiar de branch.
Un branch viene siendo como una copia de nuestro codigo original.
Esta copia es independiente de las otras, osea podemos hacer cambios en ella y no afectara otros branches.
tambien podemos integrar los cambios de un branch a otro branch lo cual se conoce como "Merging"</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1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1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9"/>
          </p:nvPr>
        </p:nvSpPr>
        <p:spPr/>
        <p:txBody>
          <a:bodyPr/>
          <a:lstStyle/>
          <a:p>
            <a:fld id="{F026F9A3-04C3-434B-8645-0D8897213012}" type="slidenum">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1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ldNum" idx="9"/>
          </p:nvPr>
        </p:nvSpPr>
        <p:spPr/>
        <p:txBody>
          <a:bodyPr/>
          <a:lstStyle/>
          <a:p>
            <a:fld id="{F6F77452-E11A-460C-91EE-C6496BD6E5DB}" type="slidenum">
              <a:t>‹#›</a:t>
            </a:fld>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18"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9"/>
          </p:nvPr>
        </p:nvSpPr>
        <p:spPr/>
        <p:txBody>
          <a:bodyPr/>
          <a:lstStyle/>
          <a:p>
            <a:fld id="{FFA4794A-E031-44AF-B5A8-830DEA280FD6}" type="slidenum">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2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2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2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9"/>
          </p:nvPr>
        </p:nvSpPr>
        <p:spPr/>
        <p:txBody>
          <a:bodyPr/>
          <a:lstStyle/>
          <a:p>
            <a:fld id="{AA79BA31-1B5A-451A-AE03-0F1BFF1AEB96}" type="slidenum">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2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2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26"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9"/>
          </p:nvPr>
        </p:nvSpPr>
        <p:spPr/>
        <p:txBody>
          <a:bodyPr/>
          <a:lstStyle/>
          <a:p>
            <a:fld id="{2059AA07-3D56-40D4-A00A-3B8543A9112C}" type="slidenum">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2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2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30"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9"/>
          </p:nvPr>
        </p:nvSpPr>
        <p:spPr/>
        <p:txBody>
          <a:bodyPr/>
          <a:lstStyle/>
          <a:p>
            <a:fld id="{0AD26149-01AF-4115-BC93-2E6006C8B772}" type="slidenum">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3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32"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33"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9"/>
          </p:nvPr>
        </p:nvSpPr>
        <p:spPr/>
        <p:txBody>
          <a:bodyPr/>
          <a:lstStyle/>
          <a:p>
            <a:fld id="{AC5A3E94-738D-4825-9D07-3FD2CB92B994}" type="slidenum">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3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3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3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38"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sldNum" idx="9"/>
          </p:nvPr>
        </p:nvSpPr>
        <p:spPr/>
        <p:txBody>
          <a:bodyPr/>
          <a:lstStyle/>
          <a:p>
            <a:fld id="{2EC1EE1F-A694-4005-963B-8779AC946D8C}" type="slidenum">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40"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41"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42"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43"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44"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45"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sldNum" idx="9"/>
          </p:nvPr>
        </p:nvSpPr>
        <p:spPr/>
        <p:txBody>
          <a:bodyPr/>
          <a:lstStyle/>
          <a:p>
            <a:fld id="{BEE83F55-F798-4166-B78B-7D051E01430C}" type="slidenum">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lstStyle/>
          <a:p>
            <a:fld id="{EA0E55A0-B548-43C4-B241-6BFB2C581D37}" type="slidenum">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52"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10"/>
          </p:nvPr>
        </p:nvSpPr>
        <p:spPr/>
        <p:txBody>
          <a:bodyPr/>
          <a:lstStyle/>
          <a:p>
            <a:fld id="{B9B1744C-BC50-4864-A458-52E657AF1A57}" type="slidenum">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54"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sldNum" idx="10"/>
          </p:nvPr>
        </p:nvSpPr>
        <p:spPr/>
        <p:txBody>
          <a:bodyPr/>
          <a:lstStyle/>
          <a:p>
            <a:fld id="{AE43872E-6E6C-4934-82D6-972D1D7B1821}" type="slidenum">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56"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57"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10"/>
          </p:nvPr>
        </p:nvSpPr>
        <p:spPr/>
        <p:txBody>
          <a:bodyPr/>
          <a:lstStyle/>
          <a:p>
            <a:fld id="{44A16B05-90AD-4275-BD04-89E33A472B50}" type="slidenum">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ldNum" idx="10"/>
          </p:nvPr>
        </p:nvSpPr>
        <p:spPr/>
        <p:txBody>
          <a:bodyPr/>
          <a:lstStyle/>
          <a:p>
            <a:fld id="{303C79C0-4B15-40CA-AC06-FD0C2D6CB68E}" type="slidenum">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59"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10"/>
          </p:nvPr>
        </p:nvSpPr>
        <p:spPr/>
        <p:txBody>
          <a:bodyPr/>
          <a:lstStyle/>
          <a:p>
            <a:fld id="{2835C992-47E9-4FB9-B0D1-114E06DCDF37}" type="slidenum">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6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6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62"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63"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0"/>
          </p:nvPr>
        </p:nvSpPr>
        <p:spPr/>
        <p:txBody>
          <a:bodyPr/>
          <a:lstStyle/>
          <a:p>
            <a:fld id="{76EDF2E0-8D06-4583-9A02-22CF4197D088}" type="slidenum">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65"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6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67"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0"/>
          </p:nvPr>
        </p:nvSpPr>
        <p:spPr/>
        <p:txBody>
          <a:bodyPr/>
          <a:lstStyle/>
          <a:p>
            <a:fld id="{8CE0DF61-88BD-4216-A38B-846BF3031AE5}" type="slidenum">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6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7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71"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0"/>
          </p:nvPr>
        </p:nvSpPr>
        <p:spPr/>
        <p:txBody>
          <a:bodyPr/>
          <a:lstStyle/>
          <a:p>
            <a:fld id="{6AAB6904-7F26-4A23-A52A-2DC1EC2650D2}" type="slidenum">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73"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74"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10"/>
          </p:nvPr>
        </p:nvSpPr>
        <p:spPr/>
        <p:txBody>
          <a:bodyPr/>
          <a:lstStyle/>
          <a:p>
            <a:fld id="{44F6D2E0-B3B1-4BC1-A965-459EF204A852}" type="slidenum">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7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7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7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78"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79"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sldNum" idx="10"/>
          </p:nvPr>
        </p:nvSpPr>
        <p:spPr/>
        <p:txBody>
          <a:bodyPr/>
          <a:lstStyle/>
          <a:p>
            <a:fld id="{436C6838-6F5E-41B1-832B-D1CB31161497}" type="slidenum">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8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81"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82"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83"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84"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85"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86"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sldNum" idx="10"/>
          </p:nvPr>
        </p:nvSpPr>
        <p:spPr/>
        <p:txBody>
          <a:bodyPr/>
          <a:lstStyle/>
          <a:p>
            <a:fld id="{C3DE89D9-7B7D-4F43-86B9-0B67F86F7BB2}"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1"/>
          </p:nvPr>
        </p:nvSpPr>
        <p:spPr/>
        <p:txBody>
          <a:bodyPr/>
          <a:lstStyle/>
          <a:p>
            <a:fld id="{8F3BFEB1-9CA9-4D50-8E6E-94759D1B6755}"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1"/>
          </p:nvPr>
        </p:nvSpPr>
        <p:spPr/>
        <p:txBody>
          <a:bodyPr/>
          <a:lstStyle/>
          <a:p>
            <a:fld id="{9B31FCA2-4E15-40DF-850C-CEA1A8E90B78}"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sldNum" idx="1"/>
          </p:nvPr>
        </p:nvSpPr>
        <p:spPr/>
        <p:txBody>
          <a:bodyPr/>
          <a:lstStyle/>
          <a:p>
            <a:fld id="{85481E3B-3E03-44D5-B198-748F2FA8A663}" type="slidenum">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1"/>
          </p:nvPr>
        </p:nvSpPr>
        <p:spPr/>
        <p:txBody>
          <a:bodyPr/>
          <a:lstStyle/>
          <a:p>
            <a:fld id="{8E632552-965C-4190-B410-4DBCC8769D86}"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ldNum" idx="1"/>
          </p:nvPr>
        </p:nvSpPr>
        <p:spPr/>
        <p:txBody>
          <a:bodyPr/>
          <a:lstStyle/>
          <a:p>
            <a:fld id="{FD1D3A69-EB1E-4868-9D6B-8C2C99D41C63}" type="slidenum">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1"/>
          </p:nvPr>
        </p:nvSpPr>
        <p:spPr/>
        <p:txBody>
          <a:bodyPr/>
          <a:lstStyle/>
          <a:p>
            <a:fld id="{53C3E26E-6165-49B2-AFF4-ED95FC35A665}" type="slidenum">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
          </p:nvPr>
        </p:nvSpPr>
        <p:spPr/>
        <p:txBody>
          <a:bodyPr/>
          <a:lstStyle/>
          <a:p>
            <a:fld id="{0AA28754-B677-4E5E-9A09-E8E9B365BADC}"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5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
          </p:nvPr>
        </p:nvSpPr>
        <p:spPr/>
        <p:txBody>
          <a:bodyPr/>
          <a:lstStyle/>
          <a:p>
            <a:fld id="{966A2489-1AAE-4BF2-BAEC-1B854656C0D1}" type="slidenum">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1"/>
          </p:nvPr>
        </p:nvSpPr>
        <p:spPr/>
        <p:txBody>
          <a:bodyPr/>
          <a:lstStyle/>
          <a:p>
            <a:fld id="{C37141E5-D2A4-4665-9DDA-A9810EF8697A}"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1"/>
          </p:nvPr>
        </p:nvSpPr>
        <p:spPr/>
        <p:txBody>
          <a:bodyPr/>
          <a:lstStyle/>
          <a:p>
            <a:fld id="{A1B2EC94-2151-4D74-B7C0-7ADC9442DA71}" type="slidenum">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sldNum" idx="1"/>
          </p:nvPr>
        </p:nvSpPr>
        <p:spPr/>
        <p:txBody>
          <a:bodyPr/>
          <a:lstStyle/>
          <a:p>
            <a:fld id="{2D819B32-C0AD-4BA8-8D22-AE47BC42C84F}" type="slidenum">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7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8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sldNum" idx="1"/>
          </p:nvPr>
        </p:nvSpPr>
        <p:spPr/>
        <p:txBody>
          <a:bodyPr/>
          <a:lstStyle/>
          <a:p>
            <a:fld id="{6E7FBDA4-F34C-45B5-99EE-F04EFDFAF159}" type="slidenum">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lstStyle/>
          <a:p>
            <a:fld id="{067A9E12-2196-402E-8301-D27D92AABD12}" type="slidenum">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6"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2"/>
          </p:nvPr>
        </p:nvSpPr>
        <p:spPr/>
        <p:txBody>
          <a:bodyPr/>
          <a:lstStyle/>
          <a:p>
            <a:fld id="{D73392D7-D750-4AAC-A91C-9F4C2BD26BE7}" type="slidenum">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sldNum" idx="2"/>
          </p:nvPr>
        </p:nvSpPr>
        <p:spPr/>
        <p:txBody>
          <a:bodyPr/>
          <a:lstStyle/>
          <a:p>
            <a:fld id="{04EE0230-ED6C-4D50-B680-9572853BBEAD}"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0"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1"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2"/>
          </p:nvPr>
        </p:nvSpPr>
        <p:spPr/>
        <p:txBody>
          <a:bodyPr/>
          <a:lstStyle/>
          <a:p>
            <a:fld id="{3CAB309B-23F3-4257-A5BF-E037112E1D11}" type="slidenum">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ldNum" idx="2"/>
          </p:nvPr>
        </p:nvSpPr>
        <p:spPr/>
        <p:txBody>
          <a:bodyPr/>
          <a:lstStyle/>
          <a:p>
            <a:fld id="{1926558E-E663-4837-A44F-E2372FCDB4C7}"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2"/>
          </p:nvPr>
        </p:nvSpPr>
        <p:spPr/>
        <p:txBody>
          <a:bodyPr/>
          <a:lstStyle/>
          <a:p>
            <a:fld id="{B23C988E-F4EB-4B72-A661-A95BDB0FBBA5}" type="slidenum">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6"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7"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2"/>
          </p:nvPr>
        </p:nvSpPr>
        <p:spPr/>
        <p:txBody>
          <a:bodyPr/>
          <a:lstStyle/>
          <a:p>
            <a:fld id="{CE653921-F66C-4D3A-A9DE-D8EE427213B3}" type="slidenum">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9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1"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2"/>
          </p:nvPr>
        </p:nvSpPr>
        <p:spPr/>
        <p:txBody>
          <a:bodyPr/>
          <a:lstStyle/>
          <a:p>
            <a:fld id="{28231227-80F3-41DB-8C81-4DC778C161D6}" type="slidenum">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5"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2"/>
          </p:nvPr>
        </p:nvSpPr>
        <p:spPr/>
        <p:txBody>
          <a:bodyPr/>
          <a:lstStyle/>
          <a:p>
            <a:fld id="{213E3544-1646-417B-915B-BBAE2AFAB442}" type="slidenum">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07"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08"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2"/>
          </p:nvPr>
        </p:nvSpPr>
        <p:spPr/>
        <p:txBody>
          <a:bodyPr/>
          <a:lstStyle/>
          <a:p>
            <a:fld id="{F9AC41DD-7A5E-406D-BB34-D1437C2DFDB7}" type="slidenum">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10"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1"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2"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3"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sldNum" idx="2"/>
          </p:nvPr>
        </p:nvSpPr>
        <p:spPr/>
        <p:txBody>
          <a:bodyPr/>
          <a:lstStyle/>
          <a:p>
            <a:fld id="{559BF2E6-977E-4687-A305-DFBBE1FE5C2B}" type="slidenum">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15"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6"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7"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8"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19"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20"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sldNum" idx="2"/>
          </p:nvPr>
        </p:nvSpPr>
        <p:spPr/>
        <p:txBody>
          <a:bodyPr/>
          <a:lstStyle/>
          <a:p>
            <a:fld id="{CF261AA7-306B-4A3E-8FCD-E48DB61E8409}" type="slidenum">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25"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27"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2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2"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3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38"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39"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0"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4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4"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46"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7"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4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50"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5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52"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54"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55"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56"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57"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58"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59"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4"/>
          </p:nvPr>
        </p:nvSpPr>
        <p:spPr/>
        <p:txBody>
          <a:bodyPr/>
          <a:lstStyle/>
          <a:p>
            <a:fld id="{19886A6C-FCF2-4BD5-A4F6-D71AA6A01546}"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08"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4"/>
          </p:nvPr>
        </p:nvSpPr>
        <p:spPr/>
        <p:txBody>
          <a:bodyPr/>
          <a:lstStyle/>
          <a:p>
            <a:fld id="{7B6C275F-459E-4FDA-86EF-D49494AE0BEF}" type="slidenum">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10"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sldNum" idx="4"/>
          </p:nvPr>
        </p:nvSpPr>
        <p:spPr/>
        <p:txBody>
          <a:bodyPr/>
          <a:lstStyle/>
          <a:p>
            <a:fld id="{0D004AE3-3D1F-454E-A14F-B0B8F2611FBD}" type="slidenum">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1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3"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4"/>
          </p:nvPr>
        </p:nvSpPr>
        <p:spPr/>
        <p:txBody>
          <a:bodyPr/>
          <a:lstStyle/>
          <a:p>
            <a:fld id="{5AF1BBB0-D61A-4482-ACBD-9A7E3C8AFFC7}" type="slidenum">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ldNum" idx="4"/>
          </p:nvPr>
        </p:nvSpPr>
        <p:spPr/>
        <p:txBody>
          <a:bodyPr/>
          <a:lstStyle/>
          <a:p>
            <a:fld id="{51E577C7-E8E6-4AA5-AB51-843CBD15B276}" type="slidenum">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5"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4"/>
          </p:nvPr>
        </p:nvSpPr>
        <p:spPr/>
        <p:txBody>
          <a:bodyPr/>
          <a:lstStyle/>
          <a:p>
            <a:fld id="{7B3C1A9D-8947-4629-875A-D1FADC9B7118}" type="slidenum">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1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8"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19"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4"/>
          </p:nvPr>
        </p:nvSpPr>
        <p:spPr/>
        <p:txBody>
          <a:bodyPr/>
          <a:lstStyle/>
          <a:p>
            <a:fld id="{C2F74DB8-1885-41F0-8A26-38FAB1964EE0}" type="slidenum">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21"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3"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4"/>
          </p:nvPr>
        </p:nvSpPr>
        <p:spPr/>
        <p:txBody>
          <a:bodyPr/>
          <a:lstStyle/>
          <a:p>
            <a:fld id="{4FAD3679-F70C-4EC2-B8A1-34B6A49FEC5E}" type="slidenum">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25"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6"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7"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4"/>
          </p:nvPr>
        </p:nvSpPr>
        <p:spPr/>
        <p:txBody>
          <a:bodyPr/>
          <a:lstStyle/>
          <a:p>
            <a:fld id="{F2F75865-5558-4275-B45C-BC4D2EB4CF09}" type="slidenum">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29"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30"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4"/>
          </p:nvPr>
        </p:nvSpPr>
        <p:spPr/>
        <p:txBody>
          <a:bodyPr/>
          <a:lstStyle/>
          <a:p>
            <a:fld id="{32536B1B-7017-4B17-A1A2-86B0A58E0580}" type="slidenum">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32"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3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34"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35"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sldNum" idx="4"/>
          </p:nvPr>
        </p:nvSpPr>
        <p:spPr/>
        <p:txBody>
          <a:bodyPr/>
          <a:lstStyle/>
          <a:p>
            <a:fld id="{03F50FE9-C35F-4029-8979-D6F8058F0463}"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37"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38"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39"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0"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1"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42"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sldNum" idx="4"/>
          </p:nvPr>
        </p:nvSpPr>
        <p:spPr/>
        <p:txBody>
          <a:bodyPr/>
          <a:lstStyle/>
          <a:p>
            <a:fld id="{94B86691-B03B-4055-BC38-10B712D02C38}" type="slidenum">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lstStyle/>
          <a:p>
            <a:fld id="{2A14BA3E-B69C-4F46-A7B0-62E404DAF3C9}" type="slidenum">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49"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5"/>
          </p:nvPr>
        </p:nvSpPr>
        <p:spPr/>
        <p:txBody>
          <a:bodyPr/>
          <a:lstStyle/>
          <a:p>
            <a:fld id="{630E29F5-3912-49DB-BEBE-7E521BDB9C1B}" type="slidenum">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51"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sldNum" idx="5"/>
          </p:nvPr>
        </p:nvSpPr>
        <p:spPr/>
        <p:txBody>
          <a:bodyPr/>
          <a:lstStyle/>
          <a:p>
            <a:fld id="{071DE068-E98C-4212-8222-499EC1FB2B62}" type="slidenum">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5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5"/>
          </p:nvPr>
        </p:nvSpPr>
        <p:spPr/>
        <p:txBody>
          <a:bodyPr/>
          <a:lstStyle/>
          <a:p>
            <a:fld id="{D1486D5D-77B9-4F37-8A89-2115EC2AF2BF}" type="slidenum">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ldNum" idx="5"/>
          </p:nvPr>
        </p:nvSpPr>
        <p:spPr/>
        <p:txBody>
          <a:bodyPr/>
          <a:lstStyle/>
          <a:p>
            <a:fld id="{71F99835-2A6E-4763-B2F2-4ECE97AA5E56}" type="slidenum">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6"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5"/>
          </p:nvPr>
        </p:nvSpPr>
        <p:spPr/>
        <p:txBody>
          <a:bodyPr/>
          <a:lstStyle/>
          <a:p>
            <a:fld id="{F806CF3A-6791-4D9E-B3AA-0859739939A3}" type="slidenum">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58"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59"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0"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5"/>
          </p:nvPr>
        </p:nvSpPr>
        <p:spPr/>
        <p:txBody>
          <a:bodyPr/>
          <a:lstStyle/>
          <a:p>
            <a:fld id="{2CE20C30-A502-4127-9EA8-A29A297BB12E}" type="slidenum">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62"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3"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4"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5"/>
          </p:nvPr>
        </p:nvSpPr>
        <p:spPr/>
        <p:txBody>
          <a:bodyPr/>
          <a:lstStyle/>
          <a:p>
            <a:fld id="{756274B7-474F-4FF4-9142-48244E4EF381}" type="slidenum">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66"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7"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68"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5"/>
          </p:nvPr>
        </p:nvSpPr>
        <p:spPr/>
        <p:txBody>
          <a:bodyPr/>
          <a:lstStyle/>
          <a:p>
            <a:fld id="{5FD31170-3284-489E-9A08-3F34EA8654CC}" type="slidenum">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70"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71"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5"/>
          </p:nvPr>
        </p:nvSpPr>
        <p:spPr/>
        <p:txBody>
          <a:bodyPr/>
          <a:lstStyle/>
          <a:p>
            <a:fld id="{C97947D2-F205-4E31-A27F-7CDEE635810F}" type="slidenum">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73"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7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75"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76"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sldNum" idx="5"/>
          </p:nvPr>
        </p:nvSpPr>
        <p:spPr/>
        <p:txBody>
          <a:bodyPr/>
          <a:lstStyle/>
          <a:p>
            <a:fld id="{78DAD813-1123-4090-B28A-F489E848049F}" type="slidenum">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77"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78"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79"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0"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1"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2"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83"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sldNum" idx="5"/>
          </p:nvPr>
        </p:nvSpPr>
        <p:spPr/>
        <p:txBody>
          <a:bodyPr/>
          <a:lstStyle/>
          <a:p>
            <a:fld id="{C26BF074-D2A0-42E9-8758-DD27F1FF3A53}" type="slidenum">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7"/>
          </p:nvPr>
        </p:nvSpPr>
        <p:spPr/>
        <p:txBody>
          <a:bodyPr/>
          <a:lstStyle/>
          <a:p>
            <a:fld id="{256BF71D-E95B-41D3-B9C5-BDDD1F6F1081}" type="slidenum">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30"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7"/>
          </p:nvPr>
        </p:nvSpPr>
        <p:spPr/>
        <p:txBody>
          <a:bodyPr/>
          <a:lstStyle/>
          <a:p>
            <a:fld id="{8A0D4426-A089-4AF5-956F-0E6F909C6BA4}" type="slidenum">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32"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sldNum" idx="7"/>
          </p:nvPr>
        </p:nvSpPr>
        <p:spPr/>
        <p:txBody>
          <a:bodyPr/>
          <a:lstStyle/>
          <a:p>
            <a:fld id="{293AAEA1-0A86-4534-8B86-BE44B1AC1E99}" type="slidenum">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3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3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7"/>
          </p:nvPr>
        </p:nvSpPr>
        <p:spPr/>
        <p:txBody>
          <a:bodyPr/>
          <a:lstStyle/>
          <a:p>
            <a:fld id="{AEC25854-ED2B-46AE-8F87-FCC3180DA2D7}" type="slidenum">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ldNum" idx="7"/>
          </p:nvPr>
        </p:nvSpPr>
        <p:spPr/>
        <p:txBody>
          <a:bodyPr/>
          <a:lstStyle/>
          <a:p>
            <a:fld id="{7E857C23-3512-47F3-8F15-7F8961222327}" type="slidenum">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7"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7"/>
          </p:nvPr>
        </p:nvSpPr>
        <p:spPr/>
        <p:txBody>
          <a:bodyPr/>
          <a:lstStyle/>
          <a:p>
            <a:fld id="{6EFF48A7-DAE5-47B3-BC9D-FCD8999A616A}" type="slidenum">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3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4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4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7"/>
          </p:nvPr>
        </p:nvSpPr>
        <p:spPr/>
        <p:txBody>
          <a:bodyPr/>
          <a:lstStyle/>
          <a:p>
            <a:fld id="{B3EB50FD-39CC-4CBC-8947-B76E4C1D5801}" type="slidenum">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4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4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45"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7"/>
          </p:nvPr>
        </p:nvSpPr>
        <p:spPr/>
        <p:txBody>
          <a:bodyPr/>
          <a:lstStyle/>
          <a:p>
            <a:fld id="{4CF05C94-75B7-4C2C-8A38-2CBF1970840B}" type="slidenum">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4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4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49"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7"/>
          </p:nvPr>
        </p:nvSpPr>
        <p:spPr/>
        <p:txBody>
          <a:bodyPr/>
          <a:lstStyle/>
          <a:p>
            <a:fld id="{CD7181AD-F3FE-42C8-900E-84E95CBBE5D7}" type="slidenum">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51"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52"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7"/>
          </p:nvPr>
        </p:nvSpPr>
        <p:spPr/>
        <p:txBody>
          <a:bodyPr/>
          <a:lstStyle/>
          <a:p>
            <a:fld id="{C4D2D511-FEB7-4309-B96D-7C5F717F4718}" type="slidenum">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5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5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5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57"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sldNum" idx="7"/>
          </p:nvPr>
        </p:nvSpPr>
        <p:spPr/>
        <p:txBody>
          <a:bodyPr/>
          <a:lstStyle/>
          <a:p>
            <a:fld id="{DC280BA7-5BEA-4300-986F-59DB997FD334}" type="slidenum">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59"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0"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1"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2"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3"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64"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sldNum" idx="7"/>
          </p:nvPr>
        </p:nvSpPr>
        <p:spPr/>
        <p:txBody>
          <a:bodyPr/>
          <a:lstStyle/>
          <a:p>
            <a:fld id="{81CE1531-005D-40F3-A0AB-C175365DFA9A}" type="slidenum">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lstStyle/>
          <a:p>
            <a:fld id="{0CBBB318-5ABF-4D41-A1EF-B1A6ECC53927}" type="slidenum">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69"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70"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8"/>
          </p:nvPr>
        </p:nvSpPr>
        <p:spPr/>
        <p:txBody>
          <a:bodyPr/>
          <a:lstStyle/>
          <a:p>
            <a:fld id="{5FC10A3D-6AF9-4CD9-B7D0-C8EEAA444DEA}" type="slidenum">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72"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sldNum" idx="8"/>
          </p:nvPr>
        </p:nvSpPr>
        <p:spPr/>
        <p:txBody>
          <a:bodyPr/>
          <a:lstStyle/>
          <a:p>
            <a:fld id="{E6E62CE7-2FF6-4C45-9D5F-81FA3C41DAE2}" type="slidenum">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74"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75"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8"/>
          </p:nvPr>
        </p:nvSpPr>
        <p:spPr/>
        <p:txBody>
          <a:bodyPr/>
          <a:lstStyle/>
          <a:p>
            <a:fld id="{61AB1412-51B5-4C7B-BC9B-5089DD1A06D0}" type="slidenum">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 name="PlaceHolder 2"/>
          <p:cNvSpPr>
            <a:spLocks noGrp="1"/>
          </p:cNvSpPr>
          <p:nvPr>
            <p:ph type="sldNum" idx="8"/>
          </p:nvPr>
        </p:nvSpPr>
        <p:spPr/>
        <p:txBody>
          <a:bodyPr/>
          <a:lstStyle/>
          <a:p>
            <a:fld id="{761E2E8F-71AF-4D78-8204-9BD60988F2DF}" type="slidenum">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77" name="PlaceHolder 1"/>
          <p:cNvSpPr>
            <a:spLocks noGrp="1"/>
          </p:cNvSpPr>
          <p:nvPr>
            <p:ph type="subTitle"/>
          </p:nvPr>
        </p:nvSpPr>
        <p:spPr>
          <a:xfrm>
            <a:off x="457200" y="205200"/>
            <a:ext cx="8229240" cy="398124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3" name="PlaceHolder 2"/>
          <p:cNvSpPr>
            <a:spLocks noGrp="1"/>
          </p:cNvSpPr>
          <p:nvPr>
            <p:ph type="sldNum" idx="8"/>
          </p:nvPr>
        </p:nvSpPr>
        <p:spPr/>
        <p:txBody>
          <a:bodyPr/>
          <a:lstStyle/>
          <a:p>
            <a:fld id="{9F077F6F-8144-4C3C-9C51-716601F2F354}" type="slidenum">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79"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1"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8"/>
          </p:nvPr>
        </p:nvSpPr>
        <p:spPr/>
        <p:txBody>
          <a:bodyPr/>
          <a:lstStyle/>
          <a:p>
            <a:fld id="{B3227516-D87F-478E-8C45-9ABFD8F47409}" type="slidenum">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83"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4"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5" name="PlaceHolder 4"/>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8"/>
          </p:nvPr>
        </p:nvSpPr>
        <p:spPr/>
        <p:txBody>
          <a:bodyPr/>
          <a:lstStyle/>
          <a:p>
            <a:fld id="{185D7775-1E29-4B51-8592-CD4AE077E623}" type="slidenum">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6"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87"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8"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89" name="PlaceHolder 4"/>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6" name="PlaceHolder 5"/>
          <p:cNvSpPr>
            <a:spLocks noGrp="1"/>
          </p:cNvSpPr>
          <p:nvPr>
            <p:ph type="sldNum" idx="8"/>
          </p:nvPr>
        </p:nvSpPr>
        <p:spPr/>
        <p:txBody>
          <a:bodyPr/>
          <a:lstStyle/>
          <a:p>
            <a:fld id="{37A3D075-4978-4BD6-ACE1-8B8697D2C956}" type="slidenum">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91" name="PlaceHolder 2"/>
          <p:cNvSpPr>
            <a:spLocks noGrp="1"/>
          </p:cNvSpPr>
          <p:nvPr>
            <p:ph/>
          </p:nvPr>
        </p:nvSpPr>
        <p:spPr>
          <a:xfrm>
            <a:off x="457200" y="120348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92" name="PlaceHolder 3"/>
          <p:cNvSpPr>
            <a:spLocks noGrp="1"/>
          </p:cNvSpPr>
          <p:nvPr>
            <p:ph/>
          </p:nvPr>
        </p:nvSpPr>
        <p:spPr>
          <a:xfrm>
            <a:off x="457200" y="2761920"/>
            <a:ext cx="822924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5" name="PlaceHolder 4"/>
          <p:cNvSpPr>
            <a:spLocks noGrp="1"/>
          </p:cNvSpPr>
          <p:nvPr>
            <p:ph type="sldNum" idx="8"/>
          </p:nvPr>
        </p:nvSpPr>
        <p:spPr/>
        <p:txBody>
          <a:bodyPr/>
          <a:lstStyle/>
          <a:p>
            <a:fld id="{C99E25AA-90DF-4FF0-94D6-F419E4775852}" type="slidenum">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94" name="PlaceHolder 2"/>
          <p:cNvSpPr>
            <a:spLocks noGrp="1"/>
          </p:cNvSpPr>
          <p:nvPr>
            <p:ph/>
          </p:nvPr>
        </p:nvSpPr>
        <p:spPr>
          <a:xfrm>
            <a:off x="45720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95" name="PlaceHolder 3"/>
          <p:cNvSpPr>
            <a:spLocks noGrp="1"/>
          </p:cNvSpPr>
          <p:nvPr>
            <p:ph/>
          </p:nvPr>
        </p:nvSpPr>
        <p:spPr>
          <a:xfrm>
            <a:off x="4674240" y="120348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96" name="PlaceHolder 4"/>
          <p:cNvSpPr>
            <a:spLocks noGrp="1"/>
          </p:cNvSpPr>
          <p:nvPr>
            <p:ph/>
          </p:nvPr>
        </p:nvSpPr>
        <p:spPr>
          <a:xfrm>
            <a:off x="45720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397" name="PlaceHolder 5"/>
          <p:cNvSpPr>
            <a:spLocks noGrp="1"/>
          </p:cNvSpPr>
          <p:nvPr>
            <p:ph/>
          </p:nvPr>
        </p:nvSpPr>
        <p:spPr>
          <a:xfrm>
            <a:off x="4674240" y="2761920"/>
            <a:ext cx="40158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7" name="PlaceHolder 6"/>
          <p:cNvSpPr>
            <a:spLocks noGrp="1"/>
          </p:cNvSpPr>
          <p:nvPr>
            <p:ph type="sldNum" idx="8"/>
          </p:nvPr>
        </p:nvSpPr>
        <p:spPr/>
        <p:txBody>
          <a:bodyPr/>
          <a:lstStyle/>
          <a:p>
            <a:fld id="{AF949C32-09EB-48FA-AB75-DD5B7F095E17}" type="slidenum">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399" name="PlaceHolder 2"/>
          <p:cNvSpPr>
            <a:spLocks noGrp="1"/>
          </p:cNvSpPr>
          <p:nvPr>
            <p:ph/>
          </p:nvPr>
        </p:nvSpPr>
        <p:spPr>
          <a:xfrm>
            <a:off x="45720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0" name="PlaceHolder 3"/>
          <p:cNvSpPr>
            <a:spLocks noGrp="1"/>
          </p:cNvSpPr>
          <p:nvPr>
            <p:ph/>
          </p:nvPr>
        </p:nvSpPr>
        <p:spPr>
          <a:xfrm>
            <a:off x="323964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1" name="PlaceHolder 4"/>
          <p:cNvSpPr>
            <a:spLocks noGrp="1"/>
          </p:cNvSpPr>
          <p:nvPr>
            <p:ph/>
          </p:nvPr>
        </p:nvSpPr>
        <p:spPr>
          <a:xfrm>
            <a:off x="6022080" y="120348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2" name="PlaceHolder 5"/>
          <p:cNvSpPr>
            <a:spLocks noGrp="1"/>
          </p:cNvSpPr>
          <p:nvPr>
            <p:ph/>
          </p:nvPr>
        </p:nvSpPr>
        <p:spPr>
          <a:xfrm>
            <a:off x="45720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3" name="PlaceHolder 6"/>
          <p:cNvSpPr>
            <a:spLocks noGrp="1"/>
          </p:cNvSpPr>
          <p:nvPr>
            <p:ph/>
          </p:nvPr>
        </p:nvSpPr>
        <p:spPr>
          <a:xfrm>
            <a:off x="323964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04" name="PlaceHolder 7"/>
          <p:cNvSpPr>
            <a:spLocks noGrp="1"/>
          </p:cNvSpPr>
          <p:nvPr>
            <p:ph/>
          </p:nvPr>
        </p:nvSpPr>
        <p:spPr>
          <a:xfrm>
            <a:off x="6022080" y="2761920"/>
            <a:ext cx="2649600" cy="1422720"/>
          </a:xfrm>
          <a:prstGeom prst="rect">
            <a:avLst/>
          </a:prstGeom>
          <a:noFill/>
          <a:ln w="0">
            <a:noFill/>
          </a:ln>
        </p:spPr>
        <p:txBody>
          <a:bodyPr lIns="0" tIns="0" rIns="0" bIns="0" anchor="t">
            <a:normAutofit/>
          </a:bodyPr>
          <a:lstStyle/>
          <a:p>
            <a:endParaRPr lang="en-US" sz="3200" b="0" strike="noStrike" spc="-1">
              <a:latin typeface="Arial"/>
            </a:endParaRPr>
          </a:p>
        </p:txBody>
      </p:sp>
      <p:sp>
        <p:nvSpPr>
          <p:cNvPr id="9" name="PlaceHolder 8"/>
          <p:cNvSpPr>
            <a:spLocks noGrp="1"/>
          </p:cNvSpPr>
          <p:nvPr>
            <p:ph type="sldNum" idx="8"/>
          </p:nvPr>
        </p:nvSpPr>
        <p:spPr/>
        <p:txBody>
          <a:bodyPr/>
          <a:lstStyle/>
          <a:p>
            <a:fld id="{B9F5CBEB-405E-485A-B942-F20435D95DA2}" type="slidenum">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9"/>
          </p:nvPr>
        </p:nvSpPr>
        <p:spPr/>
        <p:txBody>
          <a:bodyPr/>
          <a:lstStyle/>
          <a:p>
            <a:fld id="{DEBADB86-75B1-407D-ACF9-7596479D33F0}" type="slidenum">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0"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1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lstStyle/>
          <a:p>
            <a:pPr algn="ctr">
              <a:buNone/>
            </a:pPr>
            <a:endParaRPr lang="en-US" sz="3200" b="0" strike="noStrike" spc="-1">
              <a:latin typeface="Arial"/>
            </a:endParaRPr>
          </a:p>
        </p:txBody>
      </p:sp>
      <p:sp>
        <p:nvSpPr>
          <p:cNvPr id="4" name="PlaceHolder 3"/>
          <p:cNvSpPr>
            <a:spLocks noGrp="1"/>
          </p:cNvSpPr>
          <p:nvPr>
            <p:ph type="sldNum" idx="9"/>
          </p:nvPr>
        </p:nvSpPr>
        <p:spPr/>
        <p:txBody>
          <a:bodyPr/>
          <a:lstStyle/>
          <a:p>
            <a:fld id="{760AD931-29B1-4983-A996-5230FECC652E}" type="slidenum">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endParaRPr lang="en-US" sz="4400" b="0" strike="noStrike" spc="-1">
              <a:latin typeface="Arial"/>
            </a:endParaRPr>
          </a:p>
        </p:txBody>
      </p:sp>
      <p:sp>
        <p:nvSpPr>
          <p:cNvPr id="413"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lstStyle/>
          <a:p>
            <a:endParaRPr lang="en-US" sz="3200" b="0" strike="noStrike" spc="-1">
              <a:latin typeface="Arial"/>
            </a:endParaRPr>
          </a:p>
        </p:txBody>
      </p:sp>
      <p:sp>
        <p:nvSpPr>
          <p:cNvPr id="4" name="PlaceHolder 3"/>
          <p:cNvSpPr>
            <a:spLocks noGrp="1"/>
          </p:cNvSpPr>
          <p:nvPr>
            <p:ph type="sldNum" idx="9"/>
          </p:nvPr>
        </p:nvSpPr>
        <p:spPr/>
        <p:txBody>
          <a:bodyPr/>
          <a:lstStyle/>
          <a:p>
            <a:fld id="{C4DD819C-2546-4D1A-8ECC-0A05CC245448}"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50000">
              <a:srgbClr val="FFFFFF"/>
            </a:gs>
            <a:gs pos="100000">
              <a:srgbClr val="E9EAF2"/>
            </a:gs>
          </a:gsLst>
          <a:lin ang="16200000"/>
        </a:gradFill>
        <a:effectLst/>
      </p:bgPr>
    </p:bg>
    <p:spTree>
      <p:nvGrpSpPr>
        <p:cNvPr id="1" name=""/>
        <p:cNvGrpSpPr/>
        <p:nvPr/>
      </p:nvGrpSpPr>
      <p:grpSpPr>
        <a:xfrm>
          <a:off x="0" y="0"/>
          <a:ext cx="0" cy="0"/>
          <a:chOff x="0" y="0"/>
          <a:chExt cx="0" cy="0"/>
        </a:xfrm>
      </p:grpSpPr>
      <p:sp>
        <p:nvSpPr>
          <p:cNvPr id="3" name="Google Shape;11;p2"/>
          <p:cNvSpPr/>
          <p:nvPr/>
        </p:nvSpPr>
        <p:spPr>
          <a:xfrm rot="5400000">
            <a:off x="-302040" y="2166840"/>
            <a:ext cx="1415520" cy="808920"/>
          </a:xfrm>
          <a:prstGeom prst="triangle">
            <a:avLst>
              <a:gd name="adj" fmla="val 50000"/>
            </a:avLst>
          </a:prstGeom>
          <a:solidFill>
            <a:schemeClr val="accent1"/>
          </a:solidFill>
          <a:ln w="0">
            <a:noFill/>
          </a:ln>
        </p:spPr>
        <p:style>
          <a:lnRef idx="0">
            <a:scrgbClr r="0" g="0" b="0"/>
          </a:lnRef>
          <a:fillRef idx="0">
            <a:scrgbClr r="0" g="0" b="0"/>
          </a:fillRef>
          <a:effectRef idx="0">
            <a:scrgbClr r="0" g="0" b="0"/>
          </a:effectRef>
          <a:fontRef idx="minor"/>
        </p:style>
      </p:sp>
      <p:sp>
        <p:nvSpPr>
          <p:cNvPr id="4"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0">
          <a:gsLst>
            <a:gs pos="50000">
              <a:srgbClr val="FFFFFF"/>
            </a:gs>
            <a:gs pos="100000">
              <a:srgbClr val="E9EAF2"/>
            </a:gs>
          </a:gsLst>
          <a:lin ang="16200000"/>
        </a:gradFill>
        <a:effectLst/>
      </p:bgPr>
    </p:bg>
    <p:spTree>
      <p:nvGrpSpPr>
        <p:cNvPr id="1" name=""/>
        <p:cNvGrpSpPr/>
        <p:nvPr/>
      </p:nvGrpSpPr>
      <p:grpSpPr>
        <a:xfrm>
          <a:off x="0" y="0"/>
          <a:ext cx="0" cy="0"/>
          <a:chOff x="0" y="0"/>
          <a:chExt cx="0" cy="0"/>
        </a:xfrm>
      </p:grpSpPr>
      <p:sp>
        <p:nvSpPr>
          <p:cNvPr id="446" name="Google Shape;36;p7"/>
          <p:cNvSpPr/>
          <p:nvPr/>
        </p:nvSpPr>
        <p:spPr>
          <a:xfrm flipH="1">
            <a:off x="8686080" y="4674960"/>
            <a:ext cx="468000" cy="468000"/>
          </a:xfrm>
          <a:prstGeom prst="rtTriangle">
            <a:avLst/>
          </a:prstGeom>
          <a:solidFill>
            <a:schemeClr val="accent1"/>
          </a:solidFill>
          <a:ln w="0">
            <a:noFill/>
          </a:ln>
        </p:spPr>
        <p:style>
          <a:lnRef idx="0">
            <a:scrgbClr r="0" g="0" b="0"/>
          </a:lnRef>
          <a:fillRef idx="0">
            <a:scrgbClr r="0" g="0" b="0"/>
          </a:fillRef>
          <a:effectRef idx="0">
            <a:scrgbClr r="0" g="0" b="0"/>
          </a:effectRef>
          <a:fontRef idx="minor"/>
        </p:style>
      </p:sp>
      <p:sp>
        <p:nvSpPr>
          <p:cNvPr id="447" name="Google Shape;37;p7"/>
          <p:cNvSpPr/>
          <p:nvPr/>
        </p:nvSpPr>
        <p:spPr>
          <a:xfrm rot="5400000">
            <a:off x="-99720" y="724680"/>
            <a:ext cx="468000" cy="267120"/>
          </a:xfrm>
          <a:prstGeom prst="triangle">
            <a:avLst>
              <a:gd name="adj" fmla="val 50000"/>
            </a:avLst>
          </a:prstGeom>
          <a:solidFill>
            <a:schemeClr val="accent1"/>
          </a:solidFill>
          <a:ln w="0">
            <a:noFill/>
          </a:ln>
        </p:spPr>
        <p:style>
          <a:lnRef idx="0">
            <a:scrgbClr r="0" g="0" b="0"/>
          </a:lnRef>
          <a:fillRef idx="0">
            <a:scrgbClr r="0" g="0" b="0"/>
          </a:fillRef>
          <a:effectRef idx="0">
            <a:scrgbClr r="0" g="0" b="0"/>
          </a:effectRef>
          <a:fontRef idx="minor"/>
        </p:style>
      </p:sp>
      <p:sp>
        <p:nvSpPr>
          <p:cNvPr id="448" name="PlaceHolder 1"/>
          <p:cNvSpPr>
            <a:spLocks noGrp="1"/>
          </p:cNvSpPr>
          <p:nvPr>
            <p:ph type="sldNum" idx="10"/>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E45C5D1D-42E8-4CC7-92D8-4E8BDCD182FE}" type="slidenum">
              <a:rPr lang="en" sz="1200" b="0" strike="noStrike" spc="-1">
                <a:solidFill>
                  <a:srgbClr val="FFFFFF"/>
                </a:solidFill>
                <a:latin typeface="Barlow Light"/>
                <a:ea typeface="Barlow Light"/>
              </a:rPr>
              <a:t>‹#›</a:t>
            </a:fld>
            <a:endParaRPr lang="en-US" sz="1200" b="0" strike="noStrike" spc="-1">
              <a:latin typeface="Times New Roman"/>
            </a:endParaRPr>
          </a:p>
        </p:txBody>
      </p:sp>
      <p:sp>
        <p:nvSpPr>
          <p:cNvPr id="449"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450"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50000">
              <a:srgbClr val="FFFFFF"/>
            </a:gs>
            <a:gs pos="100000">
              <a:srgbClr val="E9EAF2"/>
            </a:gs>
          </a:gsLst>
          <a:lin ang="16200000"/>
        </a:gradFill>
        <a:effectLst/>
      </p:bgPr>
    </p:bg>
    <p:spTree>
      <p:nvGrpSpPr>
        <p:cNvPr id="1" name=""/>
        <p:cNvGrpSpPr/>
        <p:nvPr/>
      </p:nvGrpSpPr>
      <p:grpSpPr>
        <a:xfrm>
          <a:off x="0" y="0"/>
          <a:ext cx="0" cy="0"/>
          <a:chOff x="0" y="0"/>
          <a:chExt cx="0" cy="0"/>
        </a:xfrm>
      </p:grpSpPr>
      <p:sp>
        <p:nvSpPr>
          <p:cNvPr id="39" name="Google Shape;29;p6"/>
          <p:cNvSpPr/>
          <p:nvPr/>
        </p:nvSpPr>
        <p:spPr>
          <a:xfrm flipH="1">
            <a:off x="8686080" y="4674960"/>
            <a:ext cx="468000" cy="468000"/>
          </a:xfrm>
          <a:prstGeom prst="rtTriangle">
            <a:avLst/>
          </a:prstGeom>
          <a:solidFill>
            <a:schemeClr val="accent1"/>
          </a:solidFill>
          <a:ln w="0">
            <a:noFill/>
          </a:ln>
        </p:spPr>
        <p:style>
          <a:lnRef idx="0">
            <a:scrgbClr r="0" g="0" b="0"/>
          </a:lnRef>
          <a:fillRef idx="0">
            <a:scrgbClr r="0" g="0" b="0"/>
          </a:fillRef>
          <a:effectRef idx="0">
            <a:scrgbClr r="0" g="0" b="0"/>
          </a:effectRef>
          <a:fontRef idx="minor"/>
        </p:style>
      </p:sp>
      <p:sp>
        <p:nvSpPr>
          <p:cNvPr id="40" name="Google Shape;30;p6"/>
          <p:cNvSpPr/>
          <p:nvPr/>
        </p:nvSpPr>
        <p:spPr>
          <a:xfrm rot="5400000">
            <a:off x="-99720" y="724680"/>
            <a:ext cx="468000" cy="267120"/>
          </a:xfrm>
          <a:prstGeom prst="triangle">
            <a:avLst>
              <a:gd name="adj" fmla="val 50000"/>
            </a:avLst>
          </a:prstGeom>
          <a:solidFill>
            <a:schemeClr val="accent1"/>
          </a:solidFill>
          <a:ln w="0">
            <a:noFill/>
          </a:ln>
        </p:spPr>
        <p:style>
          <a:lnRef idx="0">
            <a:scrgbClr r="0" g="0" b="0"/>
          </a:lnRef>
          <a:fillRef idx="0">
            <a:scrgbClr r="0" g="0" b="0"/>
          </a:fillRef>
          <a:effectRef idx="0">
            <a:scrgbClr r="0" g="0" b="0"/>
          </a:effectRef>
          <a:fontRef idx="minor"/>
        </p:style>
      </p:sp>
      <p:sp>
        <p:nvSpPr>
          <p:cNvPr id="41"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42" name="PlaceHolder 2"/>
          <p:cNvSpPr>
            <a:spLocks noGrp="1"/>
          </p:cNvSpPr>
          <p:nvPr>
            <p:ph type="body"/>
          </p:nvPr>
        </p:nvSpPr>
        <p:spPr>
          <a:xfrm>
            <a:off x="457200" y="1203480"/>
            <a:ext cx="4015440" cy="2982600"/>
          </a:xfrm>
          <a:prstGeom prst="rect">
            <a:avLst/>
          </a:prstGeom>
          <a:noFill/>
          <a:ln w="0">
            <a:noFill/>
          </a:ln>
        </p:spPr>
        <p:txBody>
          <a:bodyPr lIns="0" tIns="0" rIns="0" bIns="0" anchor="t">
            <a:normAutofit fontScale="94000"/>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43" name="PlaceHolder 3"/>
          <p:cNvSpPr>
            <a:spLocks noGrp="1"/>
          </p:cNvSpPr>
          <p:nvPr>
            <p:ph type="body"/>
          </p:nvPr>
        </p:nvSpPr>
        <p:spPr>
          <a:xfrm>
            <a:off x="4674240" y="1203480"/>
            <a:ext cx="4015440" cy="2982600"/>
          </a:xfrm>
          <a:prstGeom prst="rect">
            <a:avLst/>
          </a:prstGeom>
          <a:noFill/>
          <a:ln w="0">
            <a:noFill/>
          </a:ln>
        </p:spPr>
        <p:txBody>
          <a:bodyPr lIns="0" tIns="0" rIns="0" bIns="0" anchor="t">
            <a:normAutofit fontScale="94000"/>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44" name="PlaceHolder 4"/>
          <p:cNvSpPr>
            <a:spLocks noGrp="1"/>
          </p:cNvSpPr>
          <p:nvPr>
            <p:ph type="sldNum" idx="1"/>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0C8D0303-71BE-43F8-9CA9-DEF63140FAD2}" type="slidenum">
              <a:rPr lang="en" sz="1200" b="0" strike="noStrike" spc="-1">
                <a:solidFill>
                  <a:srgbClr val="FFFFFF"/>
                </a:solidFill>
                <a:latin typeface="Barlow Light"/>
                <a:ea typeface="Barlow Light"/>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50000">
              <a:srgbClr val="FFFFFF"/>
            </a:gs>
            <a:gs pos="100000">
              <a:srgbClr val="E9EAF2"/>
            </a:gs>
          </a:gsLst>
          <a:lin ang="16200000"/>
        </a:gradFill>
        <a:effectLst/>
      </p:bgPr>
    </p:bg>
    <p:spTree>
      <p:nvGrpSpPr>
        <p:cNvPr id="1" name=""/>
        <p:cNvGrpSpPr/>
        <p:nvPr/>
      </p:nvGrpSpPr>
      <p:grpSpPr>
        <a:xfrm>
          <a:off x="0" y="0"/>
          <a:ext cx="0" cy="0"/>
          <a:chOff x="0" y="0"/>
          <a:chExt cx="0" cy="0"/>
        </a:xfrm>
      </p:grpSpPr>
      <p:sp>
        <p:nvSpPr>
          <p:cNvPr id="81" name="Google Shape;54;p10"/>
          <p:cNvSpPr/>
          <p:nvPr/>
        </p:nvSpPr>
        <p:spPr>
          <a:xfrm flipH="1">
            <a:off x="8686080" y="4674960"/>
            <a:ext cx="468000" cy="468000"/>
          </a:xfrm>
          <a:prstGeom prst="rtTriangle">
            <a:avLst/>
          </a:prstGeom>
          <a:solidFill>
            <a:schemeClr val="accent1"/>
          </a:solidFill>
          <a:ln w="0">
            <a:noFill/>
          </a:ln>
        </p:spPr>
        <p:style>
          <a:lnRef idx="0">
            <a:scrgbClr r="0" g="0" b="0"/>
          </a:lnRef>
          <a:fillRef idx="0">
            <a:scrgbClr r="0" g="0" b="0"/>
          </a:fillRef>
          <a:effectRef idx="0">
            <a:scrgbClr r="0" g="0" b="0"/>
          </a:effectRef>
          <a:fontRef idx="minor"/>
        </p:style>
      </p:sp>
      <p:sp>
        <p:nvSpPr>
          <p:cNvPr id="82" name="PlaceHolder 1"/>
          <p:cNvSpPr>
            <a:spLocks noGrp="1"/>
          </p:cNvSpPr>
          <p:nvPr>
            <p:ph type="sldNum" idx="2"/>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DE139C3C-D6FB-4BFF-B351-2562CA27AA57}" type="slidenum">
              <a:rPr lang="en" sz="1200" b="0" strike="noStrike" spc="-1">
                <a:solidFill>
                  <a:srgbClr val="FFFFFF"/>
                </a:solidFill>
                <a:latin typeface="Barlow Light"/>
                <a:ea typeface="Barlow Light"/>
              </a:rPr>
              <a:t>‹#›</a:t>
            </a:fld>
            <a:endParaRPr lang="en-US" sz="1200" b="0" strike="noStrike" spc="-1">
              <a:latin typeface="Times New Roman"/>
            </a:endParaRPr>
          </a:p>
        </p:txBody>
      </p:sp>
      <p:sp>
        <p:nvSpPr>
          <p:cNvPr id="83"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84"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50000">
              <a:srgbClr val="FFFFFF"/>
            </a:gs>
            <a:gs pos="100000">
              <a:srgbClr val="E9EAF2"/>
            </a:gs>
          </a:gsLst>
          <a:lin ang="16200000"/>
        </a:gradFill>
        <a:effectLst/>
      </p:bgPr>
    </p:bg>
    <p:spTree>
      <p:nvGrpSpPr>
        <p:cNvPr id="1" name=""/>
        <p:cNvGrpSpPr/>
        <p:nvPr/>
      </p:nvGrpSpPr>
      <p:grpSpPr>
        <a:xfrm>
          <a:off x="0" y="0"/>
          <a:ext cx="0" cy="0"/>
          <a:chOff x="0" y="0"/>
          <a:chExt cx="0" cy="0"/>
        </a:xfrm>
      </p:grpSpPr>
      <p:sp>
        <p:nvSpPr>
          <p:cNvPr id="121" name="Google Shape;15;p3"/>
          <p:cNvSpPr/>
          <p:nvPr/>
        </p:nvSpPr>
        <p:spPr>
          <a:xfrm rot="5400000">
            <a:off x="-302040" y="2166840"/>
            <a:ext cx="1415520" cy="808920"/>
          </a:xfrm>
          <a:prstGeom prst="triangle">
            <a:avLst>
              <a:gd name="adj" fmla="val 50000"/>
            </a:avLst>
          </a:prstGeom>
          <a:solidFill>
            <a:schemeClr val="accent1"/>
          </a:solidFill>
          <a:ln w="0">
            <a:noFill/>
          </a:ln>
        </p:spPr>
        <p:style>
          <a:lnRef idx="0">
            <a:scrgbClr r="0" g="0" b="0"/>
          </a:lnRef>
          <a:fillRef idx="0">
            <a:scrgbClr r="0" g="0" b="0"/>
          </a:fillRef>
          <a:effectRef idx="0">
            <a:scrgbClr r="0" g="0" b="0"/>
          </a:effectRef>
          <a:fontRef idx="minor"/>
        </p:style>
      </p:sp>
      <p:sp>
        <p:nvSpPr>
          <p:cNvPr id="122" name="PlaceHolder 1"/>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12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50000">
              <a:srgbClr val="FFFFFF"/>
            </a:gs>
            <a:gs pos="100000">
              <a:srgbClr val="E9EAF2"/>
            </a:gs>
          </a:gsLst>
          <a:lin ang="16200000"/>
        </a:gradFill>
        <a:effectLst/>
      </p:bgPr>
    </p:bg>
    <p:spTree>
      <p:nvGrpSpPr>
        <p:cNvPr id="1" name=""/>
        <p:cNvGrpSpPr/>
        <p:nvPr/>
      </p:nvGrpSpPr>
      <p:grpSpPr>
        <a:xfrm>
          <a:off x="0" y="0"/>
          <a:ext cx="0" cy="0"/>
          <a:chOff x="0" y="0"/>
          <a:chExt cx="0" cy="0"/>
        </a:xfrm>
      </p:grpSpPr>
      <p:sp>
        <p:nvSpPr>
          <p:cNvPr id="202" name="Google Shape;23;p5"/>
          <p:cNvSpPr/>
          <p:nvPr/>
        </p:nvSpPr>
        <p:spPr>
          <a:xfrm flipH="1">
            <a:off x="8686080" y="4674960"/>
            <a:ext cx="468000" cy="468000"/>
          </a:xfrm>
          <a:prstGeom prst="rtTriangle">
            <a:avLst/>
          </a:prstGeom>
          <a:solidFill>
            <a:schemeClr val="accent1"/>
          </a:solidFill>
          <a:ln w="0">
            <a:noFill/>
          </a:ln>
        </p:spPr>
        <p:style>
          <a:lnRef idx="0">
            <a:scrgbClr r="0" g="0" b="0"/>
          </a:lnRef>
          <a:fillRef idx="0">
            <a:scrgbClr r="0" g="0" b="0"/>
          </a:fillRef>
          <a:effectRef idx="0">
            <a:scrgbClr r="0" g="0" b="0"/>
          </a:effectRef>
          <a:fontRef idx="minor"/>
        </p:style>
      </p:sp>
      <p:sp>
        <p:nvSpPr>
          <p:cNvPr id="203" name="Google Shape;24;p5"/>
          <p:cNvSpPr/>
          <p:nvPr/>
        </p:nvSpPr>
        <p:spPr>
          <a:xfrm rot="5400000">
            <a:off x="-99720" y="724680"/>
            <a:ext cx="468000" cy="267120"/>
          </a:xfrm>
          <a:prstGeom prst="triangle">
            <a:avLst>
              <a:gd name="adj" fmla="val 50000"/>
            </a:avLst>
          </a:prstGeom>
          <a:solidFill>
            <a:schemeClr val="accent1"/>
          </a:solidFill>
          <a:ln w="0">
            <a:noFill/>
          </a:ln>
        </p:spPr>
        <p:style>
          <a:lnRef idx="0">
            <a:scrgbClr r="0" g="0" b="0"/>
          </a:lnRef>
          <a:fillRef idx="0">
            <a:scrgbClr r="0" g="0" b="0"/>
          </a:fillRef>
          <a:effectRef idx="0">
            <a:scrgbClr r="0" g="0" b="0"/>
          </a:effectRef>
          <a:fontRef idx="minor"/>
        </p:style>
      </p:sp>
      <p:sp>
        <p:nvSpPr>
          <p:cNvPr id="204"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205"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206" name="PlaceHolder 3"/>
          <p:cNvSpPr>
            <a:spLocks noGrp="1"/>
          </p:cNvSpPr>
          <p:nvPr>
            <p:ph type="sldNum" idx="4"/>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3FA7AA2F-4D9F-4A32-B697-16E263010FF0}" type="slidenum">
              <a:rPr lang="en" sz="1200" b="0" strike="noStrike" spc="-1">
                <a:solidFill>
                  <a:srgbClr val="FFFFFF"/>
                </a:solidFill>
                <a:latin typeface="Barlow Light"/>
                <a:ea typeface="Barlow Light"/>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50000">
              <a:srgbClr val="FFFFFF"/>
            </a:gs>
            <a:gs pos="100000">
              <a:srgbClr val="E9EAF2"/>
            </a:gs>
          </a:gsLst>
          <a:lin ang="16200000"/>
        </a:gradFill>
        <a:effectLst/>
      </p:bgPr>
    </p:bg>
    <p:spTree>
      <p:nvGrpSpPr>
        <p:cNvPr id="1" name=""/>
        <p:cNvGrpSpPr/>
        <p:nvPr/>
      </p:nvGrpSpPr>
      <p:grpSpPr>
        <a:xfrm>
          <a:off x="0" y="0"/>
          <a:ext cx="0" cy="0"/>
          <a:chOff x="0" y="0"/>
          <a:chExt cx="0" cy="0"/>
        </a:xfrm>
      </p:grpSpPr>
      <p:sp>
        <p:nvSpPr>
          <p:cNvPr id="243" name="Google Shape;36;p7"/>
          <p:cNvSpPr/>
          <p:nvPr/>
        </p:nvSpPr>
        <p:spPr>
          <a:xfrm flipH="1">
            <a:off x="8686080" y="4674960"/>
            <a:ext cx="468000" cy="468000"/>
          </a:xfrm>
          <a:prstGeom prst="rtTriangle">
            <a:avLst/>
          </a:prstGeom>
          <a:solidFill>
            <a:schemeClr val="accent1"/>
          </a:solidFill>
          <a:ln w="0">
            <a:noFill/>
          </a:ln>
        </p:spPr>
        <p:style>
          <a:lnRef idx="0">
            <a:scrgbClr r="0" g="0" b="0"/>
          </a:lnRef>
          <a:fillRef idx="0">
            <a:scrgbClr r="0" g="0" b="0"/>
          </a:fillRef>
          <a:effectRef idx="0">
            <a:scrgbClr r="0" g="0" b="0"/>
          </a:effectRef>
          <a:fontRef idx="minor"/>
        </p:style>
      </p:sp>
      <p:sp>
        <p:nvSpPr>
          <p:cNvPr id="244" name="Google Shape;37;p7"/>
          <p:cNvSpPr/>
          <p:nvPr/>
        </p:nvSpPr>
        <p:spPr>
          <a:xfrm rot="5400000">
            <a:off x="-99720" y="724680"/>
            <a:ext cx="468000" cy="267120"/>
          </a:xfrm>
          <a:prstGeom prst="triangle">
            <a:avLst>
              <a:gd name="adj" fmla="val 50000"/>
            </a:avLst>
          </a:prstGeom>
          <a:solidFill>
            <a:schemeClr val="accent1"/>
          </a:solidFill>
          <a:ln w="0">
            <a:noFill/>
          </a:ln>
        </p:spPr>
        <p:style>
          <a:lnRef idx="0">
            <a:scrgbClr r="0" g="0" b="0"/>
          </a:lnRef>
          <a:fillRef idx="0">
            <a:scrgbClr r="0" g="0" b="0"/>
          </a:fillRef>
          <a:effectRef idx="0">
            <a:scrgbClr r="0" g="0" b="0"/>
          </a:effectRef>
          <a:fontRef idx="minor"/>
        </p:style>
      </p:sp>
      <p:sp>
        <p:nvSpPr>
          <p:cNvPr id="245" name="PlaceHolder 1"/>
          <p:cNvSpPr>
            <a:spLocks noGrp="1"/>
          </p:cNvSpPr>
          <p:nvPr>
            <p:ph type="sldNum" idx="5"/>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5C728137-386C-4C4B-AE3A-D8751D1A270E}" type="slidenum">
              <a:rPr lang="en" sz="1200" b="0" strike="noStrike" spc="-1">
                <a:solidFill>
                  <a:srgbClr val="FFFFFF"/>
                </a:solidFill>
                <a:latin typeface="Barlow Light"/>
                <a:ea typeface="Barlow Light"/>
              </a:rPr>
              <a:t>‹#›</a:t>
            </a:fld>
            <a:endParaRPr lang="en-US" sz="1200" b="0" strike="noStrike" spc="-1">
              <a:latin typeface="Times New Roman"/>
            </a:endParaRPr>
          </a:p>
        </p:txBody>
      </p:sp>
      <p:sp>
        <p:nvSpPr>
          <p:cNvPr id="246"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24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50000">
              <a:srgbClr val="00B5DD"/>
            </a:gs>
            <a:gs pos="100000">
              <a:srgbClr val="007BB9"/>
            </a:gs>
          </a:gsLst>
          <a:lin ang="16200000"/>
        </a:gradFill>
        <a:effectLst/>
      </p:bgPr>
    </p:bg>
    <p:spTree>
      <p:nvGrpSpPr>
        <p:cNvPr id="1" name=""/>
        <p:cNvGrpSpPr/>
        <p:nvPr/>
      </p:nvGrpSpPr>
      <p:grpSpPr>
        <a:xfrm>
          <a:off x="0" y="0"/>
          <a:ext cx="0" cy="0"/>
          <a:chOff x="0" y="0"/>
          <a:chExt cx="0" cy="0"/>
        </a:xfrm>
      </p:grpSpPr>
      <p:sp>
        <p:nvSpPr>
          <p:cNvPr id="325" name="Google Shape;57;p11"/>
          <p:cNvSpPr/>
          <p:nvPr/>
        </p:nvSpPr>
        <p:spPr>
          <a:xfrm flipH="1">
            <a:off x="8686080" y="4674960"/>
            <a:ext cx="468000" cy="468000"/>
          </a:xfrm>
          <a:prstGeom prst="rtTriangle">
            <a:avLst/>
          </a:prstGeom>
          <a:solidFill>
            <a:schemeClr val="lt1"/>
          </a:solidFill>
          <a:ln w="0">
            <a:noFill/>
          </a:ln>
        </p:spPr>
        <p:style>
          <a:lnRef idx="0">
            <a:scrgbClr r="0" g="0" b="0"/>
          </a:lnRef>
          <a:fillRef idx="0">
            <a:scrgbClr r="0" g="0" b="0"/>
          </a:fillRef>
          <a:effectRef idx="0">
            <a:scrgbClr r="0" g="0" b="0"/>
          </a:effectRef>
          <a:fontRef idx="minor"/>
        </p:style>
      </p:sp>
      <p:sp>
        <p:nvSpPr>
          <p:cNvPr id="326" name="PlaceHolder 1"/>
          <p:cNvSpPr>
            <a:spLocks noGrp="1"/>
          </p:cNvSpPr>
          <p:nvPr>
            <p:ph type="sldNum" idx="7"/>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007BB9"/>
                </a:solidFill>
                <a:latin typeface="Barlow Light"/>
                <a:ea typeface="Barlow Light"/>
              </a:defRPr>
            </a:lvl1pPr>
          </a:lstStyle>
          <a:p>
            <a:pPr algn="r">
              <a:lnSpc>
                <a:spcPct val="100000"/>
              </a:lnSpc>
              <a:buNone/>
              <a:tabLst>
                <a:tab pos="0" algn="l"/>
              </a:tabLst>
            </a:pPr>
            <a:fld id="{C1BCBE97-8CCC-4D7A-84C7-E92894D902C1}" type="slidenum">
              <a:rPr lang="en" sz="1200" b="0" strike="noStrike" spc="-1">
                <a:solidFill>
                  <a:srgbClr val="007BB9"/>
                </a:solidFill>
                <a:latin typeface="Barlow Light"/>
                <a:ea typeface="Barlow Light"/>
              </a:rPr>
              <a:t>‹#›</a:t>
            </a:fld>
            <a:endParaRPr lang="en-US" sz="1200" b="0" strike="noStrike" spc="-1">
              <a:latin typeface="Times New Roman"/>
            </a:endParaRPr>
          </a:p>
        </p:txBody>
      </p:sp>
      <p:sp>
        <p:nvSpPr>
          <p:cNvPr id="327"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328"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50000">
              <a:srgbClr val="FFFFFF"/>
            </a:gs>
            <a:gs pos="100000">
              <a:srgbClr val="E9EAF2"/>
            </a:gs>
          </a:gsLst>
          <a:lin ang="16200000"/>
        </a:gradFill>
        <a:effectLst/>
      </p:bgPr>
    </p:bg>
    <p:spTree>
      <p:nvGrpSpPr>
        <p:cNvPr id="1" name=""/>
        <p:cNvGrpSpPr/>
        <p:nvPr/>
      </p:nvGrpSpPr>
      <p:grpSpPr>
        <a:xfrm>
          <a:off x="0" y="0"/>
          <a:ext cx="0" cy="0"/>
          <a:chOff x="0" y="0"/>
          <a:chExt cx="0" cy="0"/>
        </a:xfrm>
      </p:grpSpPr>
      <p:sp>
        <p:nvSpPr>
          <p:cNvPr id="365" name="Google Shape;54;p10"/>
          <p:cNvSpPr/>
          <p:nvPr/>
        </p:nvSpPr>
        <p:spPr>
          <a:xfrm flipH="1">
            <a:off x="8686080" y="4674960"/>
            <a:ext cx="468000" cy="468000"/>
          </a:xfrm>
          <a:prstGeom prst="rtTriangle">
            <a:avLst/>
          </a:prstGeom>
          <a:solidFill>
            <a:schemeClr val="accent1"/>
          </a:solidFill>
          <a:ln w="0">
            <a:noFill/>
          </a:ln>
        </p:spPr>
        <p:style>
          <a:lnRef idx="0">
            <a:scrgbClr r="0" g="0" b="0"/>
          </a:lnRef>
          <a:fillRef idx="0">
            <a:scrgbClr r="0" g="0" b="0"/>
          </a:fillRef>
          <a:effectRef idx="0">
            <a:scrgbClr r="0" g="0" b="0"/>
          </a:effectRef>
          <a:fontRef idx="minor"/>
        </p:style>
      </p:sp>
      <p:sp>
        <p:nvSpPr>
          <p:cNvPr id="366" name="PlaceHolder 1"/>
          <p:cNvSpPr>
            <a:spLocks noGrp="1"/>
          </p:cNvSpPr>
          <p:nvPr>
            <p:ph type="sldNum" idx="8"/>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C9236317-7DEB-423D-B02E-3A68BED7CAA0}" type="slidenum">
              <a:rPr lang="en" sz="1200" b="0" strike="noStrike" spc="-1">
                <a:solidFill>
                  <a:srgbClr val="FFFFFF"/>
                </a:solidFill>
                <a:latin typeface="Barlow Light"/>
                <a:ea typeface="Barlow Light"/>
              </a:rPr>
              <a:t>‹#›</a:t>
            </a:fld>
            <a:endParaRPr lang="en-US" sz="1200" b="0" strike="noStrike" spc="-1">
              <a:latin typeface="Times New Roman"/>
            </a:endParaRPr>
          </a:p>
        </p:txBody>
      </p:sp>
      <p:sp>
        <p:nvSpPr>
          <p:cNvPr id="367" name="PlaceHolder 2"/>
          <p:cNvSpPr>
            <a:spLocks noGrp="1"/>
          </p:cNvSpPr>
          <p:nvPr>
            <p:ph type="title"/>
          </p:nvPr>
        </p:nvSpPr>
        <p:spPr>
          <a:xfrm>
            <a:off x="457200" y="205200"/>
            <a:ext cx="8229240" cy="858600"/>
          </a:xfrm>
          <a:prstGeom prst="rect">
            <a:avLst/>
          </a:prstGeom>
          <a:noFill/>
          <a:ln w="0">
            <a:noFill/>
          </a:ln>
        </p:spPr>
        <p:txBody>
          <a:bodyPr lIns="0" tIns="0" rIns="0" bIns="0" anchor="ctr">
            <a:noAutofit/>
          </a:bodyPr>
          <a:lstStyle/>
          <a:p>
            <a:pPr algn="ctr">
              <a:buNone/>
            </a:pPr>
            <a:r>
              <a:rPr lang="en-US" sz="4400" b="0" strike="noStrike" spc="-1">
                <a:latin typeface="Arial"/>
              </a:rPr>
              <a:t>Click to edit the title text format</a:t>
            </a:r>
          </a:p>
        </p:txBody>
      </p:sp>
      <p:sp>
        <p:nvSpPr>
          <p:cNvPr id="368"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50000">
              <a:srgbClr val="FFFFFF"/>
            </a:gs>
            <a:gs pos="100000">
              <a:srgbClr val="E9EAF2"/>
            </a:gs>
          </a:gsLst>
          <a:lin ang="16200000"/>
        </a:gradFill>
        <a:effectLst/>
      </p:bgPr>
    </p:bg>
    <p:spTree>
      <p:nvGrpSpPr>
        <p:cNvPr id="1" name=""/>
        <p:cNvGrpSpPr/>
        <p:nvPr/>
      </p:nvGrpSpPr>
      <p:grpSpPr>
        <a:xfrm>
          <a:off x="0" y="0"/>
          <a:ext cx="0" cy="0"/>
          <a:chOff x="0" y="0"/>
          <a:chExt cx="0" cy="0"/>
        </a:xfrm>
      </p:grpSpPr>
      <p:sp>
        <p:nvSpPr>
          <p:cNvPr id="405" name="Google Shape;23;p5"/>
          <p:cNvSpPr/>
          <p:nvPr/>
        </p:nvSpPr>
        <p:spPr>
          <a:xfrm flipH="1">
            <a:off x="8686080" y="4674960"/>
            <a:ext cx="468000" cy="468000"/>
          </a:xfrm>
          <a:prstGeom prst="rtTriangle">
            <a:avLst/>
          </a:prstGeom>
          <a:solidFill>
            <a:schemeClr val="accent1"/>
          </a:solidFill>
          <a:ln w="0">
            <a:noFill/>
          </a:ln>
        </p:spPr>
        <p:style>
          <a:lnRef idx="0">
            <a:scrgbClr r="0" g="0" b="0"/>
          </a:lnRef>
          <a:fillRef idx="0">
            <a:scrgbClr r="0" g="0" b="0"/>
          </a:fillRef>
          <a:effectRef idx="0">
            <a:scrgbClr r="0" g="0" b="0"/>
          </a:effectRef>
          <a:fontRef idx="minor"/>
        </p:style>
      </p:sp>
      <p:sp>
        <p:nvSpPr>
          <p:cNvPr id="406" name="Google Shape;24;p5"/>
          <p:cNvSpPr/>
          <p:nvPr/>
        </p:nvSpPr>
        <p:spPr>
          <a:xfrm rot="5400000">
            <a:off x="-99720" y="724680"/>
            <a:ext cx="468000" cy="267120"/>
          </a:xfrm>
          <a:prstGeom prst="triangle">
            <a:avLst>
              <a:gd name="adj" fmla="val 50000"/>
            </a:avLst>
          </a:prstGeom>
          <a:solidFill>
            <a:schemeClr val="accent1"/>
          </a:solidFill>
          <a:ln w="0">
            <a:noFill/>
          </a:ln>
        </p:spPr>
        <p:style>
          <a:lnRef idx="0">
            <a:scrgbClr r="0" g="0" b="0"/>
          </a:lnRef>
          <a:fillRef idx="0">
            <a:scrgbClr r="0" g="0" b="0"/>
          </a:fillRef>
          <a:effectRef idx="0">
            <a:scrgbClr r="0" g="0" b="0"/>
          </a:effectRef>
          <a:fontRef idx="minor"/>
        </p:style>
      </p:sp>
      <p:sp>
        <p:nvSpPr>
          <p:cNvPr id="407" name="PlaceHolder 1"/>
          <p:cNvSpPr>
            <a:spLocks noGrp="1"/>
          </p:cNvSpPr>
          <p:nvPr>
            <p:ph type="title"/>
          </p:nvPr>
        </p:nvSpPr>
        <p:spPr>
          <a:xfrm>
            <a:off x="457200" y="205200"/>
            <a:ext cx="8228880" cy="858240"/>
          </a:xfrm>
          <a:prstGeom prst="rect">
            <a:avLst/>
          </a:prstGeom>
          <a:noFill/>
          <a:ln w="0">
            <a:noFill/>
          </a:ln>
        </p:spPr>
        <p:txBody>
          <a:bodyPr lIns="0" tIns="0" rIns="0" bIns="0" anchor="ctr">
            <a:noAutofit/>
          </a:bodyPr>
          <a:lstStyle/>
          <a:p>
            <a:r>
              <a:rPr lang="en-US" sz="1800" b="0" strike="noStrike" spc="-1">
                <a:latin typeface="Arial"/>
              </a:rPr>
              <a:t>Click to edit the title text format</a:t>
            </a:r>
          </a:p>
        </p:txBody>
      </p:sp>
      <p:sp>
        <p:nvSpPr>
          <p:cNvPr id="408" name="PlaceHolder 2"/>
          <p:cNvSpPr>
            <a:spLocks noGrp="1"/>
          </p:cNvSpPr>
          <p:nvPr>
            <p:ph type="body"/>
          </p:nvPr>
        </p:nvSpPr>
        <p:spPr>
          <a:xfrm>
            <a:off x="457200" y="1203480"/>
            <a:ext cx="8228880" cy="298260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
        <p:nvSpPr>
          <p:cNvPr id="409" name="PlaceHolder 3"/>
          <p:cNvSpPr>
            <a:spLocks noGrp="1"/>
          </p:cNvSpPr>
          <p:nvPr>
            <p:ph type="sldNum" idx="9"/>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458FD107-EAFD-4792-AEAF-D8E7DC27E35C}" type="slidenum">
              <a:rPr lang="en" sz="1200" b="0" strike="noStrike" spc="-1">
                <a:solidFill>
                  <a:srgbClr val="FFFFFF"/>
                </a:solidFill>
                <a:latin typeface="Barlow Light"/>
                <a:ea typeface="Barlow Light"/>
              </a:rPr>
              <a:t>‹#›</a:t>
            </a:fld>
            <a:endParaRPr lang="en-US"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8/10/relationships/comments" Target="../comments/modernComment_106_0.xml"/><Relationship Id="rId1" Type="http://schemas.openxmlformats.org/officeDocument/2006/relationships/slideLayout" Target="../slideLayouts/slideLayout49.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8/10/relationships/comments" Target="../comments/modernComment_108_0.xml"/><Relationship Id="rId1" Type="http://schemas.openxmlformats.org/officeDocument/2006/relationships/slideLayout" Target="../slideLayouts/slideLayout97.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microsoft.com/office/2018/10/relationships/comments" Target="../comments/modernComment_107_0.xml"/><Relationship Id="rId1" Type="http://schemas.openxmlformats.org/officeDocument/2006/relationships/slideLayout" Target="../slideLayouts/slideLayout6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microsoft.com/office/2018/10/relationships/comments" Target="../comments/modernComment_109_0.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microsoft.com/office/2018/10/relationships/comments" Target="../comments/modernComment_10A_0.xml"/><Relationship Id="rId1" Type="http://schemas.openxmlformats.org/officeDocument/2006/relationships/slideLayout" Target="../slideLayouts/slideLayout10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30.gif"/><Relationship Id="rId2" Type="http://schemas.microsoft.com/office/2018/10/relationships/comments" Target="../comments/modernComment_113_2D85C091.xml"/><Relationship Id="rId1" Type="http://schemas.openxmlformats.org/officeDocument/2006/relationships/slideLayout" Target="../slideLayouts/slideLayout109.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115_3E6DB0D5.xml"/><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microsoft.com/office/2018/10/relationships/comments" Target="../comments/modernComment_116_FCB44256.xml"/><Relationship Id="rId1" Type="http://schemas.openxmlformats.org/officeDocument/2006/relationships/slideLayout" Target="../slideLayouts/slideLayout73.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0_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png"/><Relationship Id="rId2" Type="http://schemas.microsoft.com/office/2018/10/relationships/comments" Target="../comments/modernComment_117_0.xml"/><Relationship Id="rId16" Type="http://schemas.openxmlformats.org/officeDocument/2006/relationships/image" Target="../media/image50.svg"/><Relationship Id="rId1" Type="http://schemas.openxmlformats.org/officeDocument/2006/relationships/slideLayout" Target="../slideLayouts/slideLayout73.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7.xml"/><Relationship Id="rId4" Type="http://schemas.openxmlformats.org/officeDocument/2006/relationships/image" Target="../media/image5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microsoft.com/office/2018/10/relationships/comments" Target="../comments/modernComment_103_0.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microsoft.com/office/2018/10/relationships/comments" Target="../comments/modernComment_111_FB78D9B.xml"/><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8/10/relationships/comments" Target="../comments/modernComment_118_E5645B16.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FFFFF"/>
            </a:gs>
            <a:gs pos="100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493" name="PlaceHolder 1"/>
          <p:cNvSpPr>
            <a:spLocks noGrp="1"/>
          </p:cNvSpPr>
          <p:nvPr>
            <p:ph type="sldNum" idx="11"/>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F474AE09-DA2F-45E9-88D6-E9EA2E50A01F}" type="slidenum">
              <a:rPr lang="en" sz="1200" b="0" strike="noStrike" spc="-1">
                <a:solidFill>
                  <a:srgbClr val="FFFFFF"/>
                </a:solidFill>
                <a:latin typeface="Barlow Light"/>
                <a:ea typeface="Barlow Light"/>
              </a:rPr>
              <a:t>1</a:t>
            </a:fld>
            <a:endParaRPr lang="en-US" sz="1200" b="0" strike="noStrike" spc="-1">
              <a:latin typeface="Times New Roman"/>
            </a:endParaRPr>
          </a:p>
        </p:txBody>
      </p:sp>
      <p:pic>
        <p:nvPicPr>
          <p:cNvPr id="3" name="Picture 2" descr="A qr code with black squares&#10;&#10;Description automatically generated">
            <a:extLst>
              <a:ext uri="{FF2B5EF4-FFF2-40B4-BE49-F238E27FC236}">
                <a16:creationId xmlns:a16="http://schemas.microsoft.com/office/drawing/2014/main" id="{2D8E37C9-D2E8-5555-3A4A-4B18E82127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449" y="1325343"/>
            <a:ext cx="3467100" cy="3429000"/>
          </a:xfrm>
          <a:prstGeom prst="rect">
            <a:avLst/>
          </a:prstGeom>
        </p:spPr>
      </p:pic>
      <p:sp>
        <p:nvSpPr>
          <p:cNvPr id="4" name="TextBox 3">
            <a:extLst>
              <a:ext uri="{FF2B5EF4-FFF2-40B4-BE49-F238E27FC236}">
                <a16:creationId xmlns:a16="http://schemas.microsoft.com/office/drawing/2014/main" id="{2E82367C-DEB3-D593-95A2-078CCE6339E2}"/>
              </a:ext>
            </a:extLst>
          </p:cNvPr>
          <p:cNvSpPr txBox="1"/>
          <p:nvPr/>
        </p:nvSpPr>
        <p:spPr>
          <a:xfrm>
            <a:off x="1906847" y="-121207"/>
            <a:ext cx="5330305" cy="1446550"/>
          </a:xfrm>
          <a:prstGeom prst="rect">
            <a:avLst/>
          </a:prstGeom>
          <a:noFill/>
        </p:spPr>
        <p:txBody>
          <a:bodyPr wrap="none" rtlCol="0">
            <a:spAutoFit/>
          </a:bodyPr>
          <a:lstStyle/>
          <a:p>
            <a:r>
              <a:rPr lang="es-ES_tradnl" sz="8800" dirty="0"/>
              <a:t>Asistencia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20000">
              <a:schemeClr val="bg1"/>
            </a:gs>
          </a:gsLst>
          <a:lin ang="10800000" scaled="1"/>
          <a:tileRect/>
        </a:gradFill>
        <a:effectLst/>
      </p:bgPr>
    </p:bg>
    <p:spTree>
      <p:nvGrpSpPr>
        <p:cNvPr id="1" name=""/>
        <p:cNvGrpSpPr/>
        <p:nvPr/>
      </p:nvGrpSpPr>
      <p:grpSpPr>
        <a:xfrm>
          <a:off x="0" y="0"/>
          <a:ext cx="0" cy="0"/>
          <a:chOff x="0" y="0"/>
          <a:chExt cx="0" cy="0"/>
        </a:xfrm>
      </p:grpSpPr>
      <p:sp>
        <p:nvSpPr>
          <p:cNvPr id="535" name="PlaceHolder 1"/>
          <p:cNvSpPr>
            <a:spLocks noGrp="1"/>
          </p:cNvSpPr>
          <p:nvPr>
            <p:ph type="title"/>
          </p:nvPr>
        </p:nvSpPr>
        <p:spPr>
          <a:xfrm>
            <a:off x="457200" y="605520"/>
            <a:ext cx="5640120" cy="1082160"/>
          </a:xfrm>
          <a:prstGeom prst="rect">
            <a:avLst/>
          </a:prstGeom>
          <a:noFill/>
          <a:ln w="0">
            <a:noFill/>
          </a:ln>
        </p:spPr>
        <p:txBody>
          <a:bodyPr lIns="0" tIns="0" rIns="0" bIns="0" anchor="t">
            <a:noAutofit/>
          </a:bodyPr>
          <a:lstStyle/>
          <a:p>
            <a:pPr>
              <a:lnSpc>
                <a:spcPct val="80000"/>
              </a:lnSpc>
              <a:buNone/>
              <a:tabLst>
                <a:tab pos="0" algn="l"/>
              </a:tabLst>
            </a:pPr>
            <a:r>
              <a:rPr lang="en" sz="4800" b="0" strike="noStrike" spc="-1">
                <a:solidFill>
                  <a:srgbClr val="007BB9"/>
                </a:solidFill>
                <a:latin typeface="Raleway Thin"/>
                <a:ea typeface="Raleway Thin"/>
              </a:rPr>
              <a:t>GitHub</a:t>
            </a:r>
            <a:endParaRPr lang="en-US" sz="4800" b="0" strike="noStrike" spc="-1">
              <a:latin typeface="Arial"/>
            </a:endParaRPr>
          </a:p>
        </p:txBody>
      </p:sp>
      <p:sp>
        <p:nvSpPr>
          <p:cNvPr id="536" name="PlaceHolder 2"/>
          <p:cNvSpPr>
            <a:spLocks noGrp="1"/>
          </p:cNvSpPr>
          <p:nvPr>
            <p:ph/>
          </p:nvPr>
        </p:nvSpPr>
        <p:spPr>
          <a:xfrm>
            <a:off x="308344" y="1408680"/>
            <a:ext cx="5640120" cy="2640240"/>
          </a:xfrm>
          <a:prstGeom prst="rect">
            <a:avLst/>
          </a:prstGeom>
          <a:noFill/>
          <a:ln w="0">
            <a:noFill/>
          </a:ln>
        </p:spPr>
        <p:txBody>
          <a:bodyPr lIns="0" tIns="0" rIns="0" bIns="0" anchor="t">
            <a:noAutofit/>
          </a:bodyPr>
          <a:lstStyle/>
          <a:p>
            <a:pPr marL="457200" indent="-343080">
              <a:lnSpc>
                <a:spcPct val="110000"/>
              </a:lnSpc>
              <a:buClr>
                <a:srgbClr val="00B5DD"/>
              </a:buClr>
              <a:buFont typeface="Barlow Light"/>
              <a:buChar char="▸"/>
            </a:pPr>
            <a:r>
              <a:rPr lang="en-US" sz="2000" b="0" strike="noStrike" spc="-1" dirty="0">
                <a:solidFill>
                  <a:schemeClr val="tx2"/>
                </a:solidFill>
                <a:latin typeface="Barlow Light"/>
                <a:ea typeface="Barlow Light"/>
              </a:rPr>
              <a:t>GitHub functions as a web-based platform and cloud service designed to facilitate developers in the storage and administration of their codebases it also allows developers to monitor changes made to their software.</a:t>
            </a:r>
            <a:r>
              <a:rPr lang="en" sz="2000" b="0" strike="noStrike" spc="-1" dirty="0">
                <a:solidFill>
                  <a:schemeClr val="tx2"/>
                </a:solidFill>
                <a:latin typeface="Barlow Light"/>
                <a:ea typeface="Barlow Light"/>
              </a:rPr>
              <a:t> </a:t>
            </a:r>
          </a:p>
          <a:p>
            <a:pPr marL="457200" indent="-343080">
              <a:lnSpc>
                <a:spcPct val="110000"/>
              </a:lnSpc>
              <a:buClr>
                <a:srgbClr val="00B5DD"/>
              </a:buClr>
              <a:buFont typeface="Barlow Light"/>
              <a:buChar char="▸"/>
            </a:pPr>
            <a:r>
              <a:rPr lang="en" sz="2000" spc="-1" dirty="0">
                <a:solidFill>
                  <a:schemeClr val="tx2"/>
                </a:solidFill>
                <a:latin typeface="Barlow Light"/>
              </a:rPr>
              <a:t>Git is a VCS that allows users to manage and keep track of their source code history. </a:t>
            </a:r>
            <a:endParaRPr lang="en-US" sz="2000" b="0" strike="noStrike" spc="-1" dirty="0">
              <a:solidFill>
                <a:schemeClr val="tx2"/>
              </a:solidFill>
              <a:latin typeface="Arial"/>
            </a:endParaRPr>
          </a:p>
        </p:txBody>
      </p:sp>
      <p:sp>
        <p:nvSpPr>
          <p:cNvPr id="537" name="PlaceHolder 3"/>
          <p:cNvSpPr>
            <a:spLocks noGrp="1"/>
          </p:cNvSpPr>
          <p:nvPr>
            <p:ph type="sldNum" idx="15"/>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85847D1E-5220-4018-AEC1-6E4ACD5FB716}" type="slidenum">
              <a:rPr lang="en" sz="1200" b="0" strike="noStrike" spc="-1">
                <a:solidFill>
                  <a:srgbClr val="FFFFFF"/>
                </a:solidFill>
                <a:latin typeface="Barlow Light"/>
                <a:ea typeface="Barlow Light"/>
              </a:rPr>
              <a:t>10</a:t>
            </a:fld>
            <a:endParaRPr lang="en-US" sz="1200" b="0" strike="noStrike" spc="-1">
              <a:latin typeface="Times New Roman"/>
            </a:endParaRPr>
          </a:p>
        </p:txBody>
      </p:sp>
      <p:sp>
        <p:nvSpPr>
          <p:cNvPr id="539" name="PlaceHolder 11"/>
          <p:cNvSpPr txBox="1"/>
          <p:nvPr/>
        </p:nvSpPr>
        <p:spPr>
          <a:xfrm>
            <a:off x="581760" y="1217160"/>
            <a:ext cx="4676040" cy="383040"/>
          </a:xfrm>
          <a:prstGeom prst="rect">
            <a:avLst/>
          </a:prstGeom>
          <a:noFill/>
          <a:ln w="0">
            <a:noFill/>
          </a:ln>
        </p:spPr>
        <p:txBody>
          <a:bodyPr lIns="0" tIns="0" rIns="0" bIns="0" anchor="t">
            <a:noAutofit/>
          </a:bodyPr>
          <a:lstStyle/>
          <a:p>
            <a:pPr>
              <a:lnSpc>
                <a:spcPct val="110000"/>
              </a:lnSpc>
              <a:buNone/>
              <a:tabLst>
                <a:tab pos="0" algn="l"/>
              </a:tabLst>
            </a:pPr>
            <a:endParaRPr lang="en-US" sz="2000" b="0" strike="noStrike" spc="-1">
              <a:latin typeface="Arial"/>
            </a:endParaRPr>
          </a:p>
        </p:txBody>
      </p:sp>
      <p:pic>
        <p:nvPicPr>
          <p:cNvPr id="1026" name="Picture 2" descr="GitHub Logo and symbol, meaning, history, PNG, brand">
            <a:extLst>
              <a:ext uri="{FF2B5EF4-FFF2-40B4-BE49-F238E27FC236}">
                <a16:creationId xmlns:a16="http://schemas.microsoft.com/office/drawing/2014/main" id="{A9C4713E-2150-4D1D-C598-E5C3A53AA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57780"/>
            <a:ext cx="4533120" cy="254988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ntroduction to Remote Repositories | Learn Git Ebook (CLI Edition)">
            <a:extLst>
              <a:ext uri="{FF2B5EF4-FFF2-40B4-BE49-F238E27FC236}">
                <a16:creationId xmlns:a16="http://schemas.microsoft.com/office/drawing/2014/main" id="{3A85A4F4-3E06-9A58-2241-9D3E998039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5135" y="2571750"/>
            <a:ext cx="2770521" cy="2335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 name="PlaceHolder 1"/>
          <p:cNvSpPr>
            <a:spLocks noGrp="1"/>
          </p:cNvSpPr>
          <p:nvPr>
            <p:ph type="title"/>
          </p:nvPr>
        </p:nvSpPr>
        <p:spPr>
          <a:xfrm>
            <a:off x="457200" y="605520"/>
            <a:ext cx="5640120" cy="1082160"/>
          </a:xfrm>
          <a:prstGeom prst="rect">
            <a:avLst/>
          </a:prstGeom>
          <a:noFill/>
          <a:ln w="0">
            <a:noFill/>
          </a:ln>
        </p:spPr>
        <p:txBody>
          <a:bodyPr lIns="0" tIns="0" rIns="0" bIns="0" anchor="t">
            <a:noAutofit/>
          </a:bodyPr>
          <a:lstStyle/>
          <a:p>
            <a:pPr>
              <a:lnSpc>
                <a:spcPct val="80000"/>
              </a:lnSpc>
              <a:buNone/>
              <a:tabLst>
                <a:tab pos="0" algn="l"/>
              </a:tabLst>
            </a:pPr>
            <a:r>
              <a:rPr lang="en" sz="4800" b="0" strike="noStrike" spc="-1">
                <a:solidFill>
                  <a:srgbClr val="007BB9"/>
                </a:solidFill>
                <a:latin typeface="Raleway Thin"/>
                <a:ea typeface="Raleway Thin"/>
              </a:rPr>
              <a:t>GitLab</a:t>
            </a:r>
            <a:endParaRPr lang="en-US" sz="4800" b="0" strike="noStrike" spc="-1">
              <a:latin typeface="Arial"/>
            </a:endParaRPr>
          </a:p>
        </p:txBody>
      </p:sp>
      <p:sp>
        <p:nvSpPr>
          <p:cNvPr id="549" name="PlaceHolder 2"/>
          <p:cNvSpPr>
            <a:spLocks noGrp="1"/>
          </p:cNvSpPr>
          <p:nvPr>
            <p:ph/>
          </p:nvPr>
        </p:nvSpPr>
        <p:spPr>
          <a:xfrm>
            <a:off x="127591" y="1371925"/>
            <a:ext cx="5640120" cy="3029953"/>
          </a:xfrm>
          <a:prstGeom prst="rect">
            <a:avLst/>
          </a:prstGeom>
          <a:noFill/>
          <a:ln w="0">
            <a:noFill/>
          </a:ln>
        </p:spPr>
        <p:txBody>
          <a:bodyPr lIns="0" tIns="0" rIns="0" bIns="0" anchor="t">
            <a:noAutofit/>
          </a:bodyPr>
          <a:lstStyle/>
          <a:p>
            <a:pPr marL="457200" indent="-343080">
              <a:lnSpc>
                <a:spcPct val="110000"/>
              </a:lnSpc>
              <a:spcBef>
                <a:spcPts val="601"/>
              </a:spcBef>
              <a:buClr>
                <a:srgbClr val="00B5DD"/>
              </a:buClr>
              <a:buFont typeface="Barlow Light"/>
              <a:buChar char="▸"/>
            </a:pPr>
            <a:r>
              <a:rPr lang="en-US" sz="2000" b="0" strike="noStrike" spc="-1" dirty="0">
                <a:solidFill>
                  <a:schemeClr val="tx2"/>
                </a:solidFill>
                <a:latin typeface="Barlow Light"/>
                <a:ea typeface="Barlow Light"/>
              </a:rPr>
              <a:t>GitLab is a web-based Git repository which allows users to store and manage their codebases similar to </a:t>
            </a:r>
            <a:r>
              <a:rPr lang="en-US" sz="2000" b="0" strike="noStrike" spc="-1">
                <a:solidFill>
                  <a:schemeClr val="tx2"/>
                </a:solidFill>
                <a:latin typeface="Barlow Light"/>
                <a:ea typeface="Barlow Light"/>
              </a:rPr>
              <a:t>GitHub</a:t>
            </a:r>
            <a:r>
              <a:rPr lang="en-US" sz="2000" b="0" strike="noStrike" spc="-1" dirty="0">
                <a:solidFill>
                  <a:schemeClr val="tx2"/>
                </a:solidFill>
                <a:latin typeface="Barlow Light"/>
                <a:ea typeface="Barlow Light"/>
              </a:rPr>
              <a:t>.</a:t>
            </a:r>
            <a:endParaRPr lang="en-US" sz="2000" b="0" strike="noStrike" spc="-1" dirty="0">
              <a:solidFill>
                <a:schemeClr val="tx2"/>
              </a:solidFill>
              <a:latin typeface="Arial"/>
            </a:endParaRPr>
          </a:p>
          <a:p>
            <a:pPr marL="457200" indent="-343080">
              <a:lnSpc>
                <a:spcPct val="110000"/>
              </a:lnSpc>
              <a:buClr>
                <a:srgbClr val="00B5DD"/>
              </a:buClr>
              <a:buFont typeface="Barlow Light"/>
              <a:buChar char="▸"/>
            </a:pPr>
            <a:r>
              <a:rPr lang="en-US" sz="2000" b="0" strike="noStrike" spc="-1" dirty="0">
                <a:solidFill>
                  <a:schemeClr val="tx2"/>
                </a:solidFill>
                <a:latin typeface="Barlow Light"/>
                <a:ea typeface="Barlow Light"/>
              </a:rPr>
              <a:t>The main difference is that Gitlab has continuous integration/ continuous delivery (CI/CD) and DevOps workflows built in.</a:t>
            </a:r>
          </a:p>
          <a:p>
            <a:pPr marL="457200" indent="-343080">
              <a:lnSpc>
                <a:spcPct val="110000"/>
              </a:lnSpc>
              <a:buClr>
                <a:srgbClr val="00B5DD"/>
              </a:buClr>
              <a:buFont typeface="Barlow Light"/>
              <a:buChar char="▸"/>
            </a:pPr>
            <a:r>
              <a:rPr lang="en-US" sz="2000" spc="-1" dirty="0">
                <a:solidFill>
                  <a:schemeClr val="tx2"/>
                </a:solidFill>
                <a:latin typeface="Barlow Light"/>
              </a:rPr>
              <a:t>Whereas </a:t>
            </a:r>
            <a:r>
              <a:rPr lang="en-US" sz="2000" spc="-1">
                <a:solidFill>
                  <a:schemeClr val="tx2"/>
                </a:solidFill>
                <a:latin typeface="Barlow Light"/>
              </a:rPr>
              <a:t>GitHub</a:t>
            </a:r>
            <a:r>
              <a:rPr lang="en-US" sz="2000" spc="-1" dirty="0">
                <a:solidFill>
                  <a:schemeClr val="tx2"/>
                </a:solidFill>
                <a:latin typeface="Barlow Light"/>
              </a:rPr>
              <a:t> lets you work with the (CI/CD) tools of your choice.</a:t>
            </a:r>
            <a:endParaRPr lang="en-US" sz="2000" b="0" strike="noStrike" spc="-1" dirty="0">
              <a:solidFill>
                <a:schemeClr val="tx2"/>
              </a:solidFill>
              <a:latin typeface="Arial"/>
            </a:endParaRPr>
          </a:p>
        </p:txBody>
      </p:sp>
      <p:sp>
        <p:nvSpPr>
          <p:cNvPr id="550" name="PlaceHolder 3"/>
          <p:cNvSpPr>
            <a:spLocks noGrp="1"/>
          </p:cNvSpPr>
          <p:nvPr>
            <p:ph type="sldNum" idx="17"/>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3F968FBF-98B9-4B19-854A-12E28AF8B946}" type="slidenum">
              <a:rPr lang="en" sz="1200" b="0" strike="noStrike" spc="-1">
                <a:solidFill>
                  <a:srgbClr val="FFFFFF"/>
                </a:solidFill>
                <a:latin typeface="Barlow Light"/>
                <a:ea typeface="Barlow Light"/>
              </a:rPr>
              <a:t>11</a:t>
            </a:fld>
            <a:endParaRPr lang="en-US" sz="1200" b="0" strike="noStrike" spc="-1">
              <a:latin typeface="Times New Roman"/>
            </a:endParaRPr>
          </a:p>
        </p:txBody>
      </p:sp>
      <p:pic>
        <p:nvPicPr>
          <p:cNvPr id="3078" name="Picture 6" descr="The DevSecOps Platform | GitLab">
            <a:extLst>
              <a:ext uri="{FF2B5EF4-FFF2-40B4-BE49-F238E27FC236}">
                <a16:creationId xmlns:a16="http://schemas.microsoft.com/office/drawing/2014/main" id="{1E5C8240-8FEB-AF5A-CE94-037BD7B800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1134" y="2189673"/>
            <a:ext cx="3493986" cy="764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PlaceHolder 1"/>
          <p:cNvSpPr>
            <a:spLocks noGrp="1"/>
          </p:cNvSpPr>
          <p:nvPr>
            <p:ph type="title"/>
          </p:nvPr>
        </p:nvSpPr>
        <p:spPr>
          <a:xfrm>
            <a:off x="457200" y="605520"/>
            <a:ext cx="5640120" cy="1082160"/>
          </a:xfrm>
          <a:prstGeom prst="rect">
            <a:avLst/>
          </a:prstGeom>
          <a:noFill/>
          <a:ln w="0">
            <a:noFill/>
          </a:ln>
        </p:spPr>
        <p:txBody>
          <a:bodyPr lIns="0" tIns="0" rIns="0" bIns="0" anchor="t">
            <a:noAutofit/>
          </a:bodyPr>
          <a:lstStyle/>
          <a:p>
            <a:pPr>
              <a:lnSpc>
                <a:spcPct val="80000"/>
              </a:lnSpc>
              <a:buNone/>
              <a:tabLst>
                <a:tab pos="0" algn="l"/>
              </a:tabLst>
            </a:pPr>
            <a:r>
              <a:rPr lang="en" sz="4400" b="0" strike="noStrike" spc="-1">
                <a:solidFill>
                  <a:srgbClr val="007BB9"/>
                </a:solidFill>
                <a:latin typeface="Raleway Thin"/>
                <a:ea typeface="Raleway Thin"/>
              </a:rPr>
              <a:t>Why should I create a GitHub Account?</a:t>
            </a:r>
            <a:endParaRPr lang="en-US" sz="4400" b="0" strike="noStrike" spc="-1">
              <a:latin typeface="Arial"/>
            </a:endParaRPr>
          </a:p>
        </p:txBody>
      </p:sp>
      <p:sp>
        <p:nvSpPr>
          <p:cNvPr id="544" name="PlaceHolder 5"/>
          <p:cNvSpPr>
            <a:spLocks noGrp="1"/>
          </p:cNvSpPr>
          <p:nvPr>
            <p:ph type="sldNum" idx="16"/>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04EFEEFF-D050-4206-BA33-C0ED7F5B61A1}" type="slidenum">
              <a:rPr lang="en" sz="1200" b="0" strike="noStrike" spc="-1">
                <a:solidFill>
                  <a:srgbClr val="FFFFFF"/>
                </a:solidFill>
                <a:latin typeface="Barlow Light"/>
                <a:ea typeface="Barlow Light"/>
              </a:rPr>
              <a:t>12</a:t>
            </a:fld>
            <a:endParaRPr lang="en-US" sz="1200" b="0" strike="noStrike" spc="-1">
              <a:latin typeface="Times New Roman"/>
            </a:endParaRPr>
          </a:p>
        </p:txBody>
      </p:sp>
      <p:pic>
        <p:nvPicPr>
          <p:cNvPr id="2052" name="Picture 4" descr="Adobe Logo and symbol, meaning, history, PNG, brand">
            <a:extLst>
              <a:ext uri="{FF2B5EF4-FFF2-40B4-BE49-F238E27FC236}">
                <a16:creationId xmlns:a16="http://schemas.microsoft.com/office/drawing/2014/main" id="{A7DDF621-F9CB-C0A7-FD58-1E32B9D458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199" y="1898369"/>
            <a:ext cx="2394242" cy="13467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irbnb Logo, symbol, meaning, history, Vector, PNG">
            <a:extLst>
              <a:ext uri="{FF2B5EF4-FFF2-40B4-BE49-F238E27FC236}">
                <a16:creationId xmlns:a16="http://schemas.microsoft.com/office/drawing/2014/main" id="{318BF986-9ABD-428F-AA5A-51E1868FC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8639" y="3399237"/>
            <a:ext cx="1676803" cy="94320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ddit Logo, symbol, meaning, history, PNG, brand">
            <a:extLst>
              <a:ext uri="{FF2B5EF4-FFF2-40B4-BE49-F238E27FC236}">
                <a16:creationId xmlns:a16="http://schemas.microsoft.com/office/drawing/2014/main" id="{282D575D-E3BF-FEFE-4A14-4130687BE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2557" y="3197457"/>
            <a:ext cx="2394244" cy="134676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Netflix Logo and symbol, meaning, history, PNG, brand">
            <a:extLst>
              <a:ext uri="{FF2B5EF4-FFF2-40B4-BE49-F238E27FC236}">
                <a16:creationId xmlns:a16="http://schemas.microsoft.com/office/drawing/2014/main" id="{6C3989E7-E42B-1003-30BF-3B25B9E683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3331" y="1842924"/>
            <a:ext cx="2243470" cy="126195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Ford Logo and symbol, meaning, history, PNG, brand">
            <a:extLst>
              <a:ext uri="{FF2B5EF4-FFF2-40B4-BE49-F238E27FC236}">
                <a16:creationId xmlns:a16="http://schemas.microsoft.com/office/drawing/2014/main" id="{997AEC62-EA08-C304-A6CA-D14DD3C6E3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070" y="3245130"/>
            <a:ext cx="2539371" cy="142839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Facebook became Meta (PNG 3840*2160 &amp; SVG)">
            <a:extLst>
              <a:ext uri="{FF2B5EF4-FFF2-40B4-BE49-F238E27FC236}">
                <a16:creationId xmlns:a16="http://schemas.microsoft.com/office/drawing/2014/main" id="{E7D1BA2C-6F88-6D1C-95EC-E658FB5819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0488" y="2158039"/>
            <a:ext cx="1743023" cy="980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PlaceHolder 1"/>
          <p:cNvSpPr>
            <a:spLocks noGrp="1"/>
          </p:cNvSpPr>
          <p:nvPr>
            <p:ph type="title"/>
          </p:nvPr>
        </p:nvSpPr>
        <p:spPr>
          <a:xfrm>
            <a:off x="1166760" y="1992150"/>
            <a:ext cx="4676040" cy="1159200"/>
          </a:xfrm>
          <a:prstGeom prst="rect">
            <a:avLst/>
          </a:prstGeom>
          <a:noFill/>
          <a:ln w="0">
            <a:noFill/>
          </a:ln>
        </p:spPr>
        <p:txBody>
          <a:bodyPr lIns="0" tIns="0" rIns="0" bIns="0" anchor="b">
            <a:noAutofit/>
          </a:bodyPr>
          <a:lstStyle/>
          <a:p>
            <a:pPr>
              <a:lnSpc>
                <a:spcPct val="80000"/>
              </a:lnSpc>
              <a:buNone/>
              <a:tabLst>
                <a:tab pos="0" algn="l"/>
              </a:tabLst>
            </a:pPr>
            <a:r>
              <a:rPr lang="en-US" sz="4800" b="0" strike="noStrike" spc="-1" dirty="0">
                <a:solidFill>
                  <a:srgbClr val="007BB9"/>
                </a:solidFill>
                <a:latin typeface="Raleway Thin"/>
                <a:ea typeface="Raleway Thin"/>
              </a:rPr>
              <a:t>Open-Source</a:t>
            </a:r>
            <a:r>
              <a:rPr lang="en" sz="4800" b="0" strike="noStrike" spc="-1" dirty="0">
                <a:solidFill>
                  <a:srgbClr val="007BB9"/>
                </a:solidFill>
                <a:latin typeface="Raleway Thin"/>
                <a:ea typeface="Raleway Thin"/>
              </a:rPr>
              <a:t> Software</a:t>
            </a:r>
            <a:endParaRPr lang="en-US" sz="4800" b="0" strike="noStrike" spc="-1" dirty="0">
              <a:latin typeface="Arial"/>
            </a:endParaRPr>
          </a:p>
        </p:txBody>
      </p:sp>
      <p:sp>
        <p:nvSpPr>
          <p:cNvPr id="555" name="Google Shape;407;p 2"/>
          <p:cNvSpPr/>
          <p:nvPr/>
        </p:nvSpPr>
        <p:spPr>
          <a:xfrm>
            <a:off x="0" y="1866960"/>
            <a:ext cx="608760" cy="1420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3600" b="1" strike="noStrike" spc="-1">
                <a:solidFill>
                  <a:srgbClr val="FFFFFF"/>
                </a:solidFill>
                <a:latin typeface="Barlow"/>
                <a:ea typeface="Barlow"/>
              </a:rPr>
              <a:t>2</a:t>
            </a:r>
            <a:endParaRPr lang="en-US" sz="3600" b="0" strike="noStrike" spc="-1">
              <a:latin typeface="Arial"/>
            </a:endParaRPr>
          </a:p>
        </p:txBody>
      </p:sp>
      <p:pic>
        <p:nvPicPr>
          <p:cNvPr id="2050" name="Picture 2" descr="Chart: How Big Tech Contributes to Open Source | Statista">
            <a:extLst>
              <a:ext uri="{FF2B5EF4-FFF2-40B4-BE49-F238E27FC236}">
                <a16:creationId xmlns:a16="http://schemas.microsoft.com/office/drawing/2014/main" id="{822A3E63-5F77-A890-48D3-BD14F587A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3812" y="861237"/>
            <a:ext cx="3686840" cy="36868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605520"/>
            <a:ext cx="5640120" cy="1082160"/>
          </a:xfrm>
          <a:prstGeom prst="rect">
            <a:avLst/>
          </a:prstGeom>
          <a:noFill/>
          <a:ln w="0">
            <a:noFill/>
          </a:ln>
        </p:spPr>
        <p:txBody>
          <a:bodyPr lIns="0" tIns="0" rIns="0" bIns="0" anchor="t">
            <a:noAutofit/>
          </a:bodyPr>
          <a:lstStyle/>
          <a:p>
            <a:pPr>
              <a:lnSpc>
                <a:spcPct val="80000"/>
              </a:lnSpc>
              <a:buNone/>
              <a:tabLst>
                <a:tab pos="0" algn="l"/>
              </a:tabLst>
            </a:pPr>
            <a:r>
              <a:rPr lang="en" sz="4800" b="0" strike="noStrike" spc="-1" dirty="0">
                <a:solidFill>
                  <a:srgbClr val="007BB9"/>
                </a:solidFill>
                <a:latin typeface="Raleway Thin"/>
                <a:ea typeface="Raleway Thin"/>
              </a:rPr>
              <a:t>Popular </a:t>
            </a:r>
            <a:r>
              <a:rPr lang="en-US" sz="4800" b="0" strike="noStrike" spc="-1" dirty="0">
                <a:solidFill>
                  <a:srgbClr val="007BB9"/>
                </a:solidFill>
                <a:latin typeface="Raleway Thin"/>
                <a:ea typeface="Raleway Thin"/>
              </a:rPr>
              <a:t>Open-Source</a:t>
            </a:r>
            <a:r>
              <a:rPr lang="en" sz="4800" b="0" strike="noStrike" spc="-1" dirty="0">
                <a:solidFill>
                  <a:srgbClr val="007BB9"/>
                </a:solidFill>
                <a:latin typeface="Raleway Thin"/>
                <a:ea typeface="Raleway Thin"/>
              </a:rPr>
              <a:t> Software</a:t>
            </a:r>
            <a:endParaRPr lang="en-US" sz="4800" b="0" strike="noStrike" spc="-1" dirty="0">
              <a:latin typeface="Arial"/>
            </a:endParaRPr>
          </a:p>
        </p:txBody>
      </p:sp>
      <p:sp>
        <p:nvSpPr>
          <p:cNvPr id="558" name="PlaceHolder 2"/>
          <p:cNvSpPr>
            <a:spLocks noGrp="1"/>
          </p:cNvSpPr>
          <p:nvPr>
            <p:ph/>
          </p:nvPr>
        </p:nvSpPr>
        <p:spPr>
          <a:xfrm>
            <a:off x="457200" y="1995840"/>
            <a:ext cx="2562840" cy="1346760"/>
          </a:xfrm>
          <a:prstGeom prst="rect">
            <a:avLst/>
          </a:prstGeom>
          <a:noFill/>
          <a:ln w="0">
            <a:noFill/>
          </a:ln>
        </p:spPr>
        <p:txBody>
          <a:bodyPr lIns="0" tIns="0" rIns="0" bIns="0" anchor="t">
            <a:noAutofit/>
          </a:bodyPr>
          <a:lstStyle/>
          <a:p>
            <a:pPr algn="ctr">
              <a:lnSpc>
                <a:spcPct val="110000"/>
              </a:lnSpc>
              <a:spcBef>
                <a:spcPts val="601"/>
              </a:spcBef>
              <a:buNone/>
              <a:tabLst>
                <a:tab pos="0" algn="l"/>
              </a:tabLst>
            </a:pPr>
            <a:r>
              <a:rPr lang="en-US" sz="1600" b="1" strike="noStrike" spc="-1" dirty="0">
                <a:solidFill>
                  <a:srgbClr val="3A3F50"/>
                </a:solidFill>
                <a:latin typeface="Barlow Light"/>
                <a:ea typeface="Barlow Light"/>
              </a:rPr>
              <a:t>Linux</a:t>
            </a:r>
            <a:endParaRPr lang="en-US" sz="1600" b="0" strike="noStrike" spc="-1" dirty="0">
              <a:latin typeface="Arial"/>
            </a:endParaRPr>
          </a:p>
        </p:txBody>
      </p:sp>
      <p:sp>
        <p:nvSpPr>
          <p:cNvPr id="559" name="PlaceHolder 3"/>
          <p:cNvSpPr>
            <a:spLocks noGrp="1"/>
          </p:cNvSpPr>
          <p:nvPr>
            <p:ph/>
          </p:nvPr>
        </p:nvSpPr>
        <p:spPr>
          <a:xfrm>
            <a:off x="3290400" y="1995840"/>
            <a:ext cx="2562840" cy="1346760"/>
          </a:xfrm>
          <a:prstGeom prst="rect">
            <a:avLst/>
          </a:prstGeom>
          <a:noFill/>
          <a:ln w="0">
            <a:noFill/>
          </a:ln>
        </p:spPr>
        <p:txBody>
          <a:bodyPr lIns="0" tIns="0" rIns="0" bIns="0" anchor="t">
            <a:noAutofit/>
          </a:bodyPr>
          <a:lstStyle/>
          <a:p>
            <a:pPr algn="ctr">
              <a:lnSpc>
                <a:spcPct val="110000"/>
              </a:lnSpc>
              <a:spcBef>
                <a:spcPts val="601"/>
              </a:spcBef>
              <a:buNone/>
              <a:tabLst>
                <a:tab pos="0" algn="l"/>
              </a:tabLst>
            </a:pPr>
            <a:r>
              <a:rPr lang="en-US" sz="1600" b="1" strike="noStrike" spc="-1" dirty="0">
                <a:solidFill>
                  <a:srgbClr val="3A3F50"/>
                </a:solidFill>
                <a:latin typeface="Barlow Light"/>
                <a:ea typeface="Barlow Light"/>
              </a:rPr>
              <a:t>Gimp</a:t>
            </a:r>
            <a:endParaRPr lang="en-US" sz="1600" b="0" strike="noStrike" spc="-1" dirty="0">
              <a:latin typeface="Arial"/>
            </a:endParaRPr>
          </a:p>
        </p:txBody>
      </p:sp>
      <p:sp>
        <p:nvSpPr>
          <p:cNvPr id="560" name="PlaceHolder 4"/>
          <p:cNvSpPr>
            <a:spLocks noGrp="1"/>
          </p:cNvSpPr>
          <p:nvPr>
            <p:ph/>
          </p:nvPr>
        </p:nvSpPr>
        <p:spPr>
          <a:xfrm>
            <a:off x="6123240" y="1995840"/>
            <a:ext cx="2562840" cy="1346760"/>
          </a:xfrm>
          <a:prstGeom prst="rect">
            <a:avLst/>
          </a:prstGeom>
          <a:noFill/>
          <a:ln w="0">
            <a:noFill/>
          </a:ln>
        </p:spPr>
        <p:txBody>
          <a:bodyPr lIns="0" tIns="0" rIns="0" bIns="0" anchor="t">
            <a:noAutofit/>
          </a:bodyPr>
          <a:lstStyle/>
          <a:p>
            <a:pPr algn="ctr">
              <a:lnSpc>
                <a:spcPct val="110000"/>
              </a:lnSpc>
              <a:spcBef>
                <a:spcPts val="601"/>
              </a:spcBef>
              <a:buNone/>
              <a:tabLst>
                <a:tab pos="0" algn="l"/>
              </a:tabLst>
            </a:pPr>
            <a:r>
              <a:rPr lang="en-US" sz="1600" b="1" strike="noStrike" spc="-1" dirty="0">
                <a:solidFill>
                  <a:srgbClr val="3A3F50"/>
                </a:solidFill>
                <a:latin typeface="Barlow Light"/>
                <a:ea typeface="Barlow Light"/>
              </a:rPr>
              <a:t>Firefox</a:t>
            </a:r>
            <a:endParaRPr lang="en-US" sz="1600" b="0" strike="noStrike" spc="-1" dirty="0">
              <a:latin typeface="Arial"/>
            </a:endParaRPr>
          </a:p>
          <a:p>
            <a:pPr>
              <a:lnSpc>
                <a:spcPct val="110000"/>
              </a:lnSpc>
              <a:spcBef>
                <a:spcPts val="601"/>
              </a:spcBef>
              <a:buNone/>
              <a:tabLst>
                <a:tab pos="0" algn="l"/>
              </a:tabLst>
            </a:pPr>
            <a:endParaRPr lang="en-US" sz="1200" b="0" strike="noStrike" spc="-1" dirty="0">
              <a:latin typeface="Arial"/>
            </a:endParaRPr>
          </a:p>
        </p:txBody>
      </p:sp>
      <p:sp>
        <p:nvSpPr>
          <p:cNvPr id="561" name="PlaceHolder 5"/>
          <p:cNvSpPr>
            <a:spLocks noGrp="1"/>
          </p:cNvSpPr>
          <p:nvPr>
            <p:ph type="sldNum" idx="18"/>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03CEA6B0-195A-4EE5-B189-2D57300ABB83}" type="slidenum">
              <a:rPr lang="en" sz="1200" b="0" strike="noStrike" spc="-1">
                <a:solidFill>
                  <a:srgbClr val="FFFFFF"/>
                </a:solidFill>
                <a:latin typeface="Barlow Light"/>
                <a:ea typeface="Barlow Light"/>
              </a:rPr>
              <a:t>14</a:t>
            </a:fld>
            <a:endParaRPr lang="en-US" sz="1200" b="0" strike="noStrike" spc="-1">
              <a:latin typeface="Times New Roman"/>
            </a:endParaRPr>
          </a:p>
        </p:txBody>
      </p:sp>
      <p:sp>
        <p:nvSpPr>
          <p:cNvPr id="562" name="PlaceHolder 6"/>
          <p:cNvSpPr>
            <a:spLocks noGrp="1"/>
          </p:cNvSpPr>
          <p:nvPr>
            <p:ph/>
          </p:nvPr>
        </p:nvSpPr>
        <p:spPr>
          <a:xfrm>
            <a:off x="457200" y="3367440"/>
            <a:ext cx="2562840" cy="1346760"/>
          </a:xfrm>
          <a:prstGeom prst="rect">
            <a:avLst/>
          </a:prstGeom>
          <a:noFill/>
          <a:ln w="0">
            <a:noFill/>
          </a:ln>
        </p:spPr>
        <p:txBody>
          <a:bodyPr lIns="0" tIns="0" rIns="0" bIns="0" anchor="t">
            <a:noAutofit/>
          </a:bodyPr>
          <a:lstStyle/>
          <a:p>
            <a:pPr algn="ctr">
              <a:lnSpc>
                <a:spcPct val="110000"/>
              </a:lnSpc>
              <a:spcBef>
                <a:spcPts val="601"/>
              </a:spcBef>
              <a:buNone/>
              <a:tabLst>
                <a:tab pos="0" algn="l"/>
              </a:tabLst>
            </a:pPr>
            <a:r>
              <a:rPr lang="en-US" sz="1600" b="1" spc="-1" dirty="0">
                <a:solidFill>
                  <a:srgbClr val="3A3F50"/>
                </a:solidFill>
                <a:latin typeface="Barlow Light"/>
              </a:rPr>
              <a:t>FileZilla</a:t>
            </a:r>
            <a:endParaRPr lang="en-US" sz="1600" b="0" strike="noStrike" spc="-1" dirty="0">
              <a:latin typeface="Arial"/>
            </a:endParaRPr>
          </a:p>
        </p:txBody>
      </p:sp>
      <p:sp>
        <p:nvSpPr>
          <p:cNvPr id="563" name="PlaceHolder 7"/>
          <p:cNvSpPr>
            <a:spLocks noGrp="1"/>
          </p:cNvSpPr>
          <p:nvPr>
            <p:ph/>
          </p:nvPr>
        </p:nvSpPr>
        <p:spPr>
          <a:xfrm>
            <a:off x="3290400" y="3367440"/>
            <a:ext cx="2562840" cy="1346760"/>
          </a:xfrm>
          <a:prstGeom prst="rect">
            <a:avLst/>
          </a:prstGeom>
          <a:noFill/>
          <a:ln w="0">
            <a:noFill/>
          </a:ln>
        </p:spPr>
        <p:txBody>
          <a:bodyPr lIns="0" tIns="0" rIns="0" bIns="0" anchor="t">
            <a:noAutofit/>
          </a:bodyPr>
          <a:lstStyle/>
          <a:p>
            <a:pPr algn="ctr">
              <a:lnSpc>
                <a:spcPct val="110000"/>
              </a:lnSpc>
              <a:spcBef>
                <a:spcPts val="601"/>
              </a:spcBef>
              <a:buNone/>
              <a:tabLst>
                <a:tab pos="0" algn="l"/>
              </a:tabLst>
            </a:pPr>
            <a:r>
              <a:rPr lang="en-US" sz="1600" b="1" strike="noStrike" spc="-1" dirty="0">
                <a:solidFill>
                  <a:srgbClr val="3A3F50"/>
                </a:solidFill>
                <a:latin typeface="Barlow Light"/>
                <a:ea typeface="Barlow Light"/>
              </a:rPr>
              <a:t>7-Zip</a:t>
            </a:r>
            <a:endParaRPr lang="en-US" sz="1600" b="0" strike="noStrike" spc="-1" dirty="0">
              <a:latin typeface="Arial"/>
            </a:endParaRPr>
          </a:p>
        </p:txBody>
      </p:sp>
      <p:sp>
        <p:nvSpPr>
          <p:cNvPr id="564" name="PlaceHolder 8"/>
          <p:cNvSpPr>
            <a:spLocks noGrp="1"/>
          </p:cNvSpPr>
          <p:nvPr>
            <p:ph/>
          </p:nvPr>
        </p:nvSpPr>
        <p:spPr>
          <a:xfrm>
            <a:off x="6123240" y="3367440"/>
            <a:ext cx="2562840" cy="1346760"/>
          </a:xfrm>
          <a:prstGeom prst="rect">
            <a:avLst/>
          </a:prstGeom>
          <a:noFill/>
          <a:ln w="0">
            <a:noFill/>
          </a:ln>
        </p:spPr>
        <p:txBody>
          <a:bodyPr lIns="0" tIns="0" rIns="0" bIns="0" anchor="t">
            <a:noAutofit/>
          </a:bodyPr>
          <a:lstStyle/>
          <a:p>
            <a:pPr algn="ctr">
              <a:lnSpc>
                <a:spcPct val="110000"/>
              </a:lnSpc>
              <a:spcBef>
                <a:spcPts val="601"/>
              </a:spcBef>
              <a:buNone/>
              <a:tabLst>
                <a:tab pos="0" algn="l"/>
              </a:tabLst>
            </a:pPr>
            <a:r>
              <a:rPr lang="en-US" sz="1600" b="1" strike="noStrike" spc="-1" dirty="0">
                <a:solidFill>
                  <a:srgbClr val="3A3F50"/>
                </a:solidFill>
                <a:latin typeface="Barlow Light"/>
                <a:ea typeface="Barlow Light"/>
              </a:rPr>
              <a:t>OBS</a:t>
            </a:r>
            <a:endParaRPr lang="en-US" sz="1600" b="0" strike="noStrike" spc="-1" dirty="0">
              <a:latin typeface="Arial"/>
            </a:endParaRPr>
          </a:p>
          <a:p>
            <a:pPr algn="ctr">
              <a:lnSpc>
                <a:spcPct val="110000"/>
              </a:lnSpc>
              <a:spcBef>
                <a:spcPts val="601"/>
              </a:spcBef>
              <a:buNone/>
              <a:tabLst>
                <a:tab pos="0" algn="l"/>
              </a:tabLst>
            </a:pPr>
            <a:endParaRPr lang="en-US" sz="1200" b="0" strike="noStrike" spc="-1" dirty="0">
              <a:latin typeface="Arial"/>
            </a:endParaRPr>
          </a:p>
        </p:txBody>
      </p:sp>
      <p:pic>
        <p:nvPicPr>
          <p:cNvPr id="1026" name="Picture 2" descr="Linux Logo and symbol, meaning, history, PNG, brand">
            <a:extLst>
              <a:ext uri="{FF2B5EF4-FFF2-40B4-BE49-F238E27FC236}">
                <a16:creationId xmlns:a16="http://schemas.microsoft.com/office/drawing/2014/main" id="{EDBD6853-5AC8-FD06-0F0E-BFB44F43CC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2290" y="2270877"/>
            <a:ext cx="992660" cy="10965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6D7D5F4-18C8-F47F-030B-ACB6665CB8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5130" y="2005439"/>
            <a:ext cx="1531628" cy="153162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refox - Wikipedia">
            <a:extLst>
              <a:ext uri="{FF2B5EF4-FFF2-40B4-BE49-F238E27FC236}">
                <a16:creationId xmlns:a16="http://schemas.microsoft.com/office/drawing/2014/main" id="{EA197FA6-FA3C-8ACE-8983-9E0EA0EFED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3127" y="2205089"/>
            <a:ext cx="1118583" cy="11623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7-Zip - Wikipedia">
            <a:extLst>
              <a:ext uri="{FF2B5EF4-FFF2-40B4-BE49-F238E27FC236}">
                <a16:creationId xmlns:a16="http://schemas.microsoft.com/office/drawing/2014/main" id="{3A4119BD-DD86-AA14-5DF0-BC71D7EA9A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601" y="3678167"/>
            <a:ext cx="1914797" cy="10962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5F54791-1FD4-4B8A-699A-3CDA19EAEE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387" y="3678167"/>
            <a:ext cx="1096296" cy="109629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2403C48-2DAA-CDEC-6CB1-7138447F6D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13170" y="3576689"/>
            <a:ext cx="1399741" cy="1399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605520"/>
            <a:ext cx="6703474" cy="1082160"/>
          </a:xfrm>
          <a:prstGeom prst="rect">
            <a:avLst/>
          </a:prstGeom>
          <a:noFill/>
          <a:ln w="0">
            <a:noFill/>
          </a:ln>
        </p:spPr>
        <p:txBody>
          <a:bodyPr lIns="0" tIns="0" rIns="0" bIns="0" anchor="t">
            <a:noAutofit/>
          </a:bodyPr>
          <a:lstStyle/>
          <a:p>
            <a:pPr>
              <a:lnSpc>
                <a:spcPct val="80000"/>
              </a:lnSpc>
              <a:buNone/>
              <a:tabLst>
                <a:tab pos="0" algn="l"/>
              </a:tabLst>
            </a:pPr>
            <a:r>
              <a:rPr lang="en-US" sz="4800" b="0" strike="noStrike" spc="-1" dirty="0">
                <a:solidFill>
                  <a:srgbClr val="007BB9"/>
                </a:solidFill>
                <a:latin typeface="Raleway Thin"/>
                <a:ea typeface="Raleway Thin"/>
              </a:rPr>
              <a:t>How can I contribute to OSS</a:t>
            </a:r>
            <a:endParaRPr lang="en-US" sz="4800" b="0" strike="noStrike" spc="-1" dirty="0">
              <a:latin typeface="Arial"/>
            </a:endParaRPr>
          </a:p>
        </p:txBody>
      </p:sp>
      <p:sp>
        <p:nvSpPr>
          <p:cNvPr id="559" name="PlaceHolder 3"/>
          <p:cNvSpPr>
            <a:spLocks noGrp="1"/>
          </p:cNvSpPr>
          <p:nvPr>
            <p:ph/>
          </p:nvPr>
        </p:nvSpPr>
        <p:spPr>
          <a:xfrm>
            <a:off x="115952" y="1847021"/>
            <a:ext cx="4285892" cy="1537784"/>
          </a:xfrm>
          <a:prstGeom prst="rect">
            <a:avLst/>
          </a:prstGeom>
          <a:noFill/>
          <a:ln w="0">
            <a:noFill/>
          </a:ln>
        </p:spPr>
        <p:txBody>
          <a:bodyPr lIns="0" tIns="0" rIns="0" bIns="0" anchor="t">
            <a:noAutofit/>
          </a:bodyPr>
          <a:lstStyle/>
          <a:p>
            <a:pPr marL="0" indent="0" algn="ctr">
              <a:lnSpc>
                <a:spcPct val="150000"/>
              </a:lnSpc>
              <a:buNone/>
            </a:pPr>
            <a:r>
              <a:rPr lang="en-US" sz="1600" dirty="0">
                <a:solidFill>
                  <a:schemeClr val="tx2"/>
                </a:solidFill>
              </a:rPr>
              <a:t>Organize meetings between collaborators</a:t>
            </a:r>
          </a:p>
        </p:txBody>
      </p:sp>
      <p:sp>
        <p:nvSpPr>
          <p:cNvPr id="561" name="PlaceHolder 5"/>
          <p:cNvSpPr>
            <a:spLocks noGrp="1"/>
          </p:cNvSpPr>
          <p:nvPr>
            <p:ph type="sldNum" idx="18"/>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03CEA6B0-195A-4EE5-B189-2D57300ABB83}" type="slidenum">
              <a:rPr lang="en" sz="1200" b="0" strike="noStrike" spc="-1">
                <a:solidFill>
                  <a:srgbClr val="FFFFFF"/>
                </a:solidFill>
                <a:latin typeface="Barlow Light"/>
                <a:ea typeface="Barlow Light"/>
              </a:rPr>
              <a:t>15</a:t>
            </a:fld>
            <a:endParaRPr lang="en-US" sz="1200" b="0" strike="noStrike" spc="-1">
              <a:latin typeface="Times New Roman"/>
            </a:endParaRPr>
          </a:p>
        </p:txBody>
      </p:sp>
      <p:sp>
        <p:nvSpPr>
          <p:cNvPr id="564" name="PlaceHolder 8"/>
          <p:cNvSpPr>
            <a:spLocks noGrp="1"/>
          </p:cNvSpPr>
          <p:nvPr>
            <p:ph/>
          </p:nvPr>
        </p:nvSpPr>
        <p:spPr>
          <a:xfrm>
            <a:off x="4873049" y="1894529"/>
            <a:ext cx="3262426" cy="458238"/>
          </a:xfrm>
          <a:prstGeom prst="rect">
            <a:avLst/>
          </a:prstGeom>
          <a:noFill/>
          <a:ln w="0">
            <a:noFill/>
          </a:ln>
        </p:spPr>
        <p:txBody>
          <a:bodyPr lIns="0" tIns="0" rIns="0" bIns="0" anchor="t">
            <a:noAutofit/>
          </a:bodyPr>
          <a:lstStyle/>
          <a:p>
            <a:pPr algn="ctr">
              <a:lnSpc>
                <a:spcPct val="110000"/>
              </a:lnSpc>
              <a:spcBef>
                <a:spcPts val="601"/>
              </a:spcBef>
              <a:buNone/>
              <a:tabLst>
                <a:tab pos="0" algn="l"/>
              </a:tabLst>
            </a:pPr>
            <a:r>
              <a:rPr lang="en-US" sz="1600" dirty="0">
                <a:solidFill>
                  <a:schemeClr val="tx2"/>
                </a:solidFill>
              </a:rPr>
              <a:t>Review code others have submitted</a:t>
            </a:r>
          </a:p>
          <a:p>
            <a:pPr algn="ctr">
              <a:lnSpc>
                <a:spcPct val="110000"/>
              </a:lnSpc>
              <a:spcBef>
                <a:spcPts val="601"/>
              </a:spcBef>
              <a:buNone/>
              <a:tabLst>
                <a:tab pos="0" algn="l"/>
              </a:tabLst>
            </a:pPr>
            <a:endParaRPr lang="en-US" sz="1600" b="0" strike="noStrike" spc="-1" dirty="0">
              <a:latin typeface="Arial"/>
            </a:endParaRPr>
          </a:p>
          <a:p>
            <a:pPr algn="ctr">
              <a:lnSpc>
                <a:spcPct val="110000"/>
              </a:lnSpc>
              <a:spcBef>
                <a:spcPts val="601"/>
              </a:spcBef>
              <a:buNone/>
              <a:tabLst>
                <a:tab pos="0" algn="l"/>
              </a:tabLst>
            </a:pPr>
            <a:endParaRPr lang="en-US" sz="1200" b="0" strike="noStrike" spc="-1" dirty="0">
              <a:latin typeface="Arial"/>
            </a:endParaRPr>
          </a:p>
        </p:txBody>
      </p:sp>
      <p:grpSp>
        <p:nvGrpSpPr>
          <p:cNvPr id="2" name="Google Shape;4241;p64">
            <a:extLst>
              <a:ext uri="{FF2B5EF4-FFF2-40B4-BE49-F238E27FC236}">
                <a16:creationId xmlns:a16="http://schemas.microsoft.com/office/drawing/2014/main" id="{014FFCE6-D27A-11F6-C981-4FDF2960D1BA}"/>
              </a:ext>
            </a:extLst>
          </p:cNvPr>
          <p:cNvGrpSpPr/>
          <p:nvPr/>
        </p:nvGrpSpPr>
        <p:grpSpPr>
          <a:xfrm>
            <a:off x="1604283" y="2254301"/>
            <a:ext cx="1074125" cy="949191"/>
            <a:chOff x="1338075" y="463925"/>
            <a:chExt cx="5022575" cy="4585450"/>
          </a:xfrm>
        </p:grpSpPr>
        <p:sp>
          <p:nvSpPr>
            <p:cNvPr id="3" name="Google Shape;4242;p64">
              <a:extLst>
                <a:ext uri="{FF2B5EF4-FFF2-40B4-BE49-F238E27FC236}">
                  <a16:creationId xmlns:a16="http://schemas.microsoft.com/office/drawing/2014/main" id="{B0FC418F-E294-89D1-306A-203210A2A5BC}"/>
                </a:ext>
              </a:extLst>
            </p:cNvPr>
            <p:cNvSpPr/>
            <p:nvPr/>
          </p:nvSpPr>
          <p:spPr>
            <a:xfrm>
              <a:off x="1338075" y="522825"/>
              <a:ext cx="5022575" cy="4526325"/>
            </a:xfrm>
            <a:custGeom>
              <a:avLst/>
              <a:gdLst/>
              <a:ahLst/>
              <a:cxnLst/>
              <a:rect l="l" t="t" r="r" b="b"/>
              <a:pathLst>
                <a:path w="200903" h="181053" extrusionOk="0">
                  <a:moveTo>
                    <a:pt x="125732" y="1"/>
                  </a:moveTo>
                  <a:cubicBezTo>
                    <a:pt x="113978" y="1"/>
                    <a:pt x="102353" y="4024"/>
                    <a:pt x="92608" y="11467"/>
                  </a:cubicBezTo>
                  <a:cubicBezTo>
                    <a:pt x="70622" y="28310"/>
                    <a:pt x="54646" y="51229"/>
                    <a:pt x="30570" y="65823"/>
                  </a:cubicBezTo>
                  <a:cubicBezTo>
                    <a:pt x="10512" y="77974"/>
                    <a:pt x="0" y="97646"/>
                    <a:pt x="6751" y="125419"/>
                  </a:cubicBezTo>
                  <a:cubicBezTo>
                    <a:pt x="13127" y="151683"/>
                    <a:pt x="33585" y="167565"/>
                    <a:pt x="56639" y="167565"/>
                  </a:cubicBezTo>
                  <a:cubicBezTo>
                    <a:pt x="57991" y="167565"/>
                    <a:pt x="59353" y="167510"/>
                    <a:pt x="60721" y="167400"/>
                  </a:cubicBezTo>
                  <a:cubicBezTo>
                    <a:pt x="65021" y="167056"/>
                    <a:pt x="69362" y="166862"/>
                    <a:pt x="73701" y="166862"/>
                  </a:cubicBezTo>
                  <a:cubicBezTo>
                    <a:pt x="90057" y="166862"/>
                    <a:pt x="106390" y="169618"/>
                    <a:pt x="120413" y="177493"/>
                  </a:cubicBezTo>
                  <a:cubicBezTo>
                    <a:pt x="124643" y="179866"/>
                    <a:pt x="129744" y="181052"/>
                    <a:pt x="135391" y="181052"/>
                  </a:cubicBezTo>
                  <a:cubicBezTo>
                    <a:pt x="150859" y="181052"/>
                    <a:pt x="170424" y="172151"/>
                    <a:pt x="187402" y="154349"/>
                  </a:cubicBezTo>
                  <a:cubicBezTo>
                    <a:pt x="200903" y="140173"/>
                    <a:pt x="199585" y="122172"/>
                    <a:pt x="195181" y="105329"/>
                  </a:cubicBezTo>
                  <a:cubicBezTo>
                    <a:pt x="192481" y="94946"/>
                    <a:pt x="190713" y="84306"/>
                    <a:pt x="188624" y="73763"/>
                  </a:cubicBezTo>
                  <a:cubicBezTo>
                    <a:pt x="187113" y="66337"/>
                    <a:pt x="185473" y="58944"/>
                    <a:pt x="183223" y="51712"/>
                  </a:cubicBezTo>
                  <a:cubicBezTo>
                    <a:pt x="176634" y="30753"/>
                    <a:pt x="163551" y="9506"/>
                    <a:pt x="141114" y="2370"/>
                  </a:cubicBezTo>
                  <a:cubicBezTo>
                    <a:pt x="136060" y="773"/>
                    <a:pt x="130884" y="1"/>
                    <a:pt x="125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4243;p64">
              <a:extLst>
                <a:ext uri="{FF2B5EF4-FFF2-40B4-BE49-F238E27FC236}">
                  <a16:creationId xmlns:a16="http://schemas.microsoft.com/office/drawing/2014/main" id="{9C02EEDD-E01A-93D0-B4A3-38FF595763C6}"/>
                </a:ext>
              </a:extLst>
            </p:cNvPr>
            <p:cNvSpPr/>
            <p:nvPr/>
          </p:nvSpPr>
          <p:spPr>
            <a:xfrm>
              <a:off x="1455400" y="522600"/>
              <a:ext cx="4838550" cy="4526775"/>
            </a:xfrm>
            <a:custGeom>
              <a:avLst/>
              <a:gdLst/>
              <a:ahLst/>
              <a:cxnLst/>
              <a:rect l="l" t="t" r="r" b="b"/>
              <a:pathLst>
                <a:path w="193542" h="181071" extrusionOk="0">
                  <a:moveTo>
                    <a:pt x="50853" y="46128"/>
                  </a:moveTo>
                  <a:cubicBezTo>
                    <a:pt x="50339" y="46610"/>
                    <a:pt x="49824" y="47092"/>
                    <a:pt x="49310" y="47574"/>
                  </a:cubicBezTo>
                  <a:cubicBezTo>
                    <a:pt x="49503" y="47670"/>
                    <a:pt x="49696" y="47767"/>
                    <a:pt x="49889" y="47863"/>
                  </a:cubicBezTo>
                  <a:cubicBezTo>
                    <a:pt x="50821" y="48345"/>
                    <a:pt x="51721" y="48763"/>
                    <a:pt x="52524" y="49149"/>
                  </a:cubicBezTo>
                  <a:cubicBezTo>
                    <a:pt x="51849" y="48185"/>
                    <a:pt x="51303" y="47156"/>
                    <a:pt x="50853" y="46128"/>
                  </a:cubicBezTo>
                  <a:close/>
                  <a:moveTo>
                    <a:pt x="89169" y="37802"/>
                  </a:moveTo>
                  <a:cubicBezTo>
                    <a:pt x="89169" y="38156"/>
                    <a:pt x="89137" y="45549"/>
                    <a:pt x="84572" y="50306"/>
                  </a:cubicBezTo>
                  <a:cubicBezTo>
                    <a:pt x="79879" y="55160"/>
                    <a:pt x="72229" y="55385"/>
                    <a:pt x="72229" y="55385"/>
                  </a:cubicBezTo>
                  <a:cubicBezTo>
                    <a:pt x="72229" y="55032"/>
                    <a:pt x="72293" y="47638"/>
                    <a:pt x="76858" y="42881"/>
                  </a:cubicBezTo>
                  <a:cubicBezTo>
                    <a:pt x="81551" y="38027"/>
                    <a:pt x="89169" y="37802"/>
                    <a:pt x="89169" y="37802"/>
                  </a:cubicBezTo>
                  <a:close/>
                  <a:moveTo>
                    <a:pt x="120992" y="0"/>
                  </a:moveTo>
                  <a:cubicBezTo>
                    <a:pt x="109259" y="0"/>
                    <a:pt x="97655" y="4050"/>
                    <a:pt x="87915" y="11476"/>
                  </a:cubicBezTo>
                  <a:cubicBezTo>
                    <a:pt x="83672" y="14722"/>
                    <a:pt x="79686" y="18194"/>
                    <a:pt x="75797" y="21762"/>
                  </a:cubicBezTo>
                  <a:cubicBezTo>
                    <a:pt x="77147" y="24848"/>
                    <a:pt x="78143" y="28416"/>
                    <a:pt x="78143" y="32209"/>
                  </a:cubicBezTo>
                  <a:cubicBezTo>
                    <a:pt x="78143" y="32241"/>
                    <a:pt x="78143" y="32273"/>
                    <a:pt x="78143" y="32305"/>
                  </a:cubicBezTo>
                  <a:cubicBezTo>
                    <a:pt x="78143" y="43910"/>
                    <a:pt x="69014" y="53296"/>
                    <a:pt x="69014" y="53296"/>
                  </a:cubicBezTo>
                  <a:cubicBezTo>
                    <a:pt x="69014" y="53296"/>
                    <a:pt x="62168" y="46353"/>
                    <a:pt x="60207" y="36966"/>
                  </a:cubicBezTo>
                  <a:cubicBezTo>
                    <a:pt x="59210" y="37963"/>
                    <a:pt x="58214" y="38959"/>
                    <a:pt x="57217" y="39956"/>
                  </a:cubicBezTo>
                  <a:cubicBezTo>
                    <a:pt x="58696" y="40727"/>
                    <a:pt x="60143" y="41756"/>
                    <a:pt x="61364" y="43138"/>
                  </a:cubicBezTo>
                  <a:cubicBezTo>
                    <a:pt x="65286" y="47510"/>
                    <a:pt x="65543" y="53842"/>
                    <a:pt x="65543" y="55417"/>
                  </a:cubicBezTo>
                  <a:cubicBezTo>
                    <a:pt x="65543" y="55674"/>
                    <a:pt x="65543" y="55803"/>
                    <a:pt x="65543" y="55803"/>
                  </a:cubicBezTo>
                  <a:cubicBezTo>
                    <a:pt x="65543" y="55803"/>
                    <a:pt x="59146" y="55353"/>
                    <a:pt x="54646" y="51464"/>
                  </a:cubicBezTo>
                  <a:cubicBezTo>
                    <a:pt x="53232" y="50788"/>
                    <a:pt x="51431" y="49921"/>
                    <a:pt x="49374" y="48796"/>
                  </a:cubicBezTo>
                  <a:cubicBezTo>
                    <a:pt x="49085" y="48667"/>
                    <a:pt x="48796" y="48506"/>
                    <a:pt x="48506" y="48345"/>
                  </a:cubicBezTo>
                  <a:cubicBezTo>
                    <a:pt x="41531" y="54774"/>
                    <a:pt x="34202" y="60785"/>
                    <a:pt x="25877" y="65832"/>
                  </a:cubicBezTo>
                  <a:cubicBezTo>
                    <a:pt x="9933" y="75508"/>
                    <a:pt x="0" y="89908"/>
                    <a:pt x="0" y="109356"/>
                  </a:cubicBezTo>
                  <a:cubicBezTo>
                    <a:pt x="0" y="114370"/>
                    <a:pt x="676" y="119738"/>
                    <a:pt x="2058" y="125428"/>
                  </a:cubicBezTo>
                  <a:cubicBezTo>
                    <a:pt x="8422" y="151690"/>
                    <a:pt x="28898" y="167569"/>
                    <a:pt x="51946" y="167569"/>
                  </a:cubicBezTo>
                  <a:cubicBezTo>
                    <a:pt x="53296" y="167569"/>
                    <a:pt x="54646" y="167537"/>
                    <a:pt x="56028" y="167409"/>
                  </a:cubicBezTo>
                  <a:cubicBezTo>
                    <a:pt x="60335" y="167055"/>
                    <a:pt x="64707" y="166862"/>
                    <a:pt x="69079" y="166862"/>
                  </a:cubicBezTo>
                  <a:cubicBezTo>
                    <a:pt x="85408" y="166862"/>
                    <a:pt x="101705" y="169627"/>
                    <a:pt x="115720" y="177502"/>
                  </a:cubicBezTo>
                  <a:cubicBezTo>
                    <a:pt x="119931" y="179881"/>
                    <a:pt x="125042" y="181070"/>
                    <a:pt x="130700" y="181070"/>
                  </a:cubicBezTo>
                  <a:cubicBezTo>
                    <a:pt x="146193" y="181070"/>
                    <a:pt x="165737" y="172166"/>
                    <a:pt x="182709" y="154358"/>
                  </a:cubicBezTo>
                  <a:cubicBezTo>
                    <a:pt x="190745" y="145904"/>
                    <a:pt x="193542" y="136068"/>
                    <a:pt x="193542" y="125942"/>
                  </a:cubicBezTo>
                  <a:cubicBezTo>
                    <a:pt x="193542" y="119096"/>
                    <a:pt x="192256" y="112120"/>
                    <a:pt x="190488" y="105338"/>
                  </a:cubicBezTo>
                  <a:cubicBezTo>
                    <a:pt x="187788" y="94955"/>
                    <a:pt x="186020" y="84315"/>
                    <a:pt x="183931" y="73772"/>
                  </a:cubicBezTo>
                  <a:cubicBezTo>
                    <a:pt x="182420" y="66346"/>
                    <a:pt x="180780" y="58953"/>
                    <a:pt x="178530" y="51721"/>
                  </a:cubicBezTo>
                  <a:cubicBezTo>
                    <a:pt x="171941" y="30762"/>
                    <a:pt x="158858" y="9515"/>
                    <a:pt x="136421" y="2379"/>
                  </a:cubicBezTo>
                  <a:cubicBezTo>
                    <a:pt x="131342" y="772"/>
                    <a:pt x="126167" y="0"/>
                    <a:pt x="1209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44;p64">
              <a:extLst>
                <a:ext uri="{FF2B5EF4-FFF2-40B4-BE49-F238E27FC236}">
                  <a16:creationId xmlns:a16="http://schemas.microsoft.com/office/drawing/2014/main" id="{9EA9ED5C-F953-EECE-98A2-206BEB980AAB}"/>
                </a:ext>
              </a:extLst>
            </p:cNvPr>
            <p:cNvSpPr/>
            <p:nvPr/>
          </p:nvSpPr>
          <p:spPr>
            <a:xfrm>
              <a:off x="2412500" y="519875"/>
              <a:ext cx="132625" cy="207650"/>
            </a:xfrm>
            <a:custGeom>
              <a:avLst/>
              <a:gdLst/>
              <a:ahLst/>
              <a:cxnLst/>
              <a:rect l="l" t="t" r="r" b="b"/>
              <a:pathLst>
                <a:path w="5305" h="8306" extrusionOk="0">
                  <a:moveTo>
                    <a:pt x="2754" y="1"/>
                  </a:moveTo>
                  <a:cubicBezTo>
                    <a:pt x="2398" y="1"/>
                    <a:pt x="2038" y="96"/>
                    <a:pt x="1704" y="302"/>
                  </a:cubicBezTo>
                  <a:cubicBezTo>
                    <a:pt x="161" y="1266"/>
                    <a:pt x="0" y="4545"/>
                    <a:pt x="386" y="6120"/>
                  </a:cubicBezTo>
                  <a:cubicBezTo>
                    <a:pt x="418" y="6249"/>
                    <a:pt x="1190" y="8306"/>
                    <a:pt x="1222" y="8306"/>
                  </a:cubicBezTo>
                  <a:cubicBezTo>
                    <a:pt x="1222" y="8306"/>
                    <a:pt x="3729" y="6313"/>
                    <a:pt x="4372" y="5059"/>
                  </a:cubicBezTo>
                  <a:cubicBezTo>
                    <a:pt x="4919" y="3966"/>
                    <a:pt x="5304" y="2424"/>
                    <a:pt x="4758" y="1299"/>
                  </a:cubicBezTo>
                  <a:cubicBezTo>
                    <a:pt x="4356" y="494"/>
                    <a:pt x="3566" y="1"/>
                    <a:pt x="2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45;p64">
              <a:extLst>
                <a:ext uri="{FF2B5EF4-FFF2-40B4-BE49-F238E27FC236}">
                  <a16:creationId xmlns:a16="http://schemas.microsoft.com/office/drawing/2014/main" id="{507A4FE1-604D-CE42-41A1-F2739F3F19FD}"/>
                </a:ext>
              </a:extLst>
            </p:cNvPr>
            <p:cNvSpPr/>
            <p:nvPr/>
          </p:nvSpPr>
          <p:spPr>
            <a:xfrm>
              <a:off x="1792100" y="970475"/>
              <a:ext cx="143875" cy="203075"/>
            </a:xfrm>
            <a:custGeom>
              <a:avLst/>
              <a:gdLst/>
              <a:ahLst/>
              <a:cxnLst/>
              <a:rect l="l" t="t" r="r" b="b"/>
              <a:pathLst>
                <a:path w="5755" h="8123" extrusionOk="0">
                  <a:moveTo>
                    <a:pt x="2663" y="0"/>
                  </a:moveTo>
                  <a:cubicBezTo>
                    <a:pt x="1887" y="0"/>
                    <a:pt x="1133" y="393"/>
                    <a:pt x="772" y="1179"/>
                  </a:cubicBezTo>
                  <a:cubicBezTo>
                    <a:pt x="1" y="2851"/>
                    <a:pt x="1672" y="5679"/>
                    <a:pt x="2862" y="6772"/>
                  </a:cubicBezTo>
                  <a:cubicBezTo>
                    <a:pt x="2957" y="6867"/>
                    <a:pt x="4714" y="8123"/>
                    <a:pt x="4758" y="8123"/>
                  </a:cubicBezTo>
                  <a:cubicBezTo>
                    <a:pt x="4758" y="8123"/>
                    <a:pt x="4758" y="8123"/>
                    <a:pt x="4758" y="8122"/>
                  </a:cubicBezTo>
                  <a:cubicBezTo>
                    <a:pt x="4758" y="8122"/>
                    <a:pt x="5755" y="5101"/>
                    <a:pt x="5594" y="3686"/>
                  </a:cubicBezTo>
                  <a:cubicBezTo>
                    <a:pt x="5466" y="2465"/>
                    <a:pt x="4951" y="986"/>
                    <a:pt x="3826" y="311"/>
                  </a:cubicBezTo>
                  <a:cubicBezTo>
                    <a:pt x="3466" y="104"/>
                    <a:pt x="3062"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246;p64">
              <a:extLst>
                <a:ext uri="{FF2B5EF4-FFF2-40B4-BE49-F238E27FC236}">
                  <a16:creationId xmlns:a16="http://schemas.microsoft.com/office/drawing/2014/main" id="{0FF2DF60-B57B-0F97-449B-6D30A6079860}"/>
                </a:ext>
              </a:extLst>
            </p:cNvPr>
            <p:cNvSpPr/>
            <p:nvPr/>
          </p:nvSpPr>
          <p:spPr>
            <a:xfrm>
              <a:off x="2946900" y="802250"/>
              <a:ext cx="463700" cy="1052750"/>
            </a:xfrm>
            <a:custGeom>
              <a:avLst/>
              <a:gdLst/>
              <a:ahLst/>
              <a:cxnLst/>
              <a:rect l="l" t="t" r="r" b="b"/>
              <a:pathLst>
                <a:path w="18548" h="42110" extrusionOk="0">
                  <a:moveTo>
                    <a:pt x="9194" y="0"/>
                  </a:moveTo>
                  <a:cubicBezTo>
                    <a:pt x="9194" y="0"/>
                    <a:pt x="0" y="9483"/>
                    <a:pt x="65" y="21087"/>
                  </a:cubicBezTo>
                  <a:cubicBezTo>
                    <a:pt x="97" y="32724"/>
                    <a:pt x="9354" y="42110"/>
                    <a:pt x="9354" y="42110"/>
                  </a:cubicBezTo>
                  <a:cubicBezTo>
                    <a:pt x="9354" y="42110"/>
                    <a:pt x="18548" y="32659"/>
                    <a:pt x="18483" y="21023"/>
                  </a:cubicBezTo>
                  <a:cubicBezTo>
                    <a:pt x="18451" y="9387"/>
                    <a:pt x="9194" y="0"/>
                    <a:pt x="91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47;p64">
              <a:extLst>
                <a:ext uri="{FF2B5EF4-FFF2-40B4-BE49-F238E27FC236}">
                  <a16:creationId xmlns:a16="http://schemas.microsoft.com/office/drawing/2014/main" id="{61AAA713-FFFA-ABA2-8C2C-79C26AF9FA8E}"/>
                </a:ext>
              </a:extLst>
            </p:cNvPr>
            <p:cNvSpPr/>
            <p:nvPr/>
          </p:nvSpPr>
          <p:spPr>
            <a:xfrm>
              <a:off x="1520500" y="464425"/>
              <a:ext cx="1581525" cy="1453275"/>
            </a:xfrm>
            <a:custGeom>
              <a:avLst/>
              <a:gdLst/>
              <a:ahLst/>
              <a:cxnLst/>
              <a:rect l="l" t="t" r="r" b="b"/>
              <a:pathLst>
                <a:path w="63261" h="58131" extrusionOk="0">
                  <a:moveTo>
                    <a:pt x="47124" y="44758"/>
                  </a:moveTo>
                  <a:cubicBezTo>
                    <a:pt x="47542" y="46879"/>
                    <a:pt x="48377" y="49322"/>
                    <a:pt x="49920" y="51476"/>
                  </a:cubicBezTo>
                  <a:cubicBezTo>
                    <a:pt x="49117" y="51090"/>
                    <a:pt x="48217" y="50672"/>
                    <a:pt x="47285" y="50190"/>
                  </a:cubicBezTo>
                  <a:cubicBezTo>
                    <a:pt x="46577" y="49837"/>
                    <a:pt x="45838" y="49451"/>
                    <a:pt x="45067" y="49033"/>
                  </a:cubicBezTo>
                  <a:cubicBezTo>
                    <a:pt x="45195" y="48712"/>
                    <a:pt x="46288" y="46301"/>
                    <a:pt x="46385" y="44919"/>
                  </a:cubicBezTo>
                  <a:cubicBezTo>
                    <a:pt x="46610" y="44886"/>
                    <a:pt x="46867" y="44822"/>
                    <a:pt x="47124" y="44758"/>
                  </a:cubicBezTo>
                  <a:close/>
                  <a:moveTo>
                    <a:pt x="26629" y="1"/>
                  </a:moveTo>
                  <a:cubicBezTo>
                    <a:pt x="26482" y="1"/>
                    <a:pt x="26338" y="15"/>
                    <a:pt x="26198" y="45"/>
                  </a:cubicBezTo>
                  <a:cubicBezTo>
                    <a:pt x="24912" y="302"/>
                    <a:pt x="24301" y="1652"/>
                    <a:pt x="24687" y="2841"/>
                  </a:cubicBezTo>
                  <a:cubicBezTo>
                    <a:pt x="25105" y="4063"/>
                    <a:pt x="26455" y="4899"/>
                    <a:pt x="27580" y="5284"/>
                  </a:cubicBezTo>
                  <a:cubicBezTo>
                    <a:pt x="28155" y="5487"/>
                    <a:pt x="29054" y="5546"/>
                    <a:pt x="29898" y="5546"/>
                  </a:cubicBezTo>
                  <a:cubicBezTo>
                    <a:pt x="30798" y="5546"/>
                    <a:pt x="31636" y="5478"/>
                    <a:pt x="31952" y="5445"/>
                  </a:cubicBezTo>
                  <a:cubicBezTo>
                    <a:pt x="32370" y="5831"/>
                    <a:pt x="32755" y="6217"/>
                    <a:pt x="33205" y="6667"/>
                  </a:cubicBezTo>
                  <a:cubicBezTo>
                    <a:pt x="33977" y="7470"/>
                    <a:pt x="34845" y="8402"/>
                    <a:pt x="35745" y="9463"/>
                  </a:cubicBezTo>
                  <a:cubicBezTo>
                    <a:pt x="35970" y="9720"/>
                    <a:pt x="36195" y="10042"/>
                    <a:pt x="36452" y="10331"/>
                  </a:cubicBezTo>
                  <a:cubicBezTo>
                    <a:pt x="35938" y="9913"/>
                    <a:pt x="35230" y="9367"/>
                    <a:pt x="35166" y="9303"/>
                  </a:cubicBezTo>
                  <a:cubicBezTo>
                    <a:pt x="34261" y="8734"/>
                    <a:pt x="32599" y="8166"/>
                    <a:pt x="31170" y="8166"/>
                  </a:cubicBezTo>
                  <a:cubicBezTo>
                    <a:pt x="30417" y="8166"/>
                    <a:pt x="29729" y="8324"/>
                    <a:pt x="29252" y="8724"/>
                  </a:cubicBezTo>
                  <a:cubicBezTo>
                    <a:pt x="28223" y="9560"/>
                    <a:pt x="28319" y="11038"/>
                    <a:pt x="29187" y="11906"/>
                  </a:cubicBezTo>
                  <a:cubicBezTo>
                    <a:pt x="29882" y="12577"/>
                    <a:pt x="30934" y="12819"/>
                    <a:pt x="31917" y="12819"/>
                  </a:cubicBezTo>
                  <a:cubicBezTo>
                    <a:pt x="32253" y="12819"/>
                    <a:pt x="32581" y="12791"/>
                    <a:pt x="32884" y="12742"/>
                  </a:cubicBezTo>
                  <a:cubicBezTo>
                    <a:pt x="34137" y="12581"/>
                    <a:pt x="36388" y="11167"/>
                    <a:pt x="36870" y="10845"/>
                  </a:cubicBezTo>
                  <a:cubicBezTo>
                    <a:pt x="37384" y="11520"/>
                    <a:pt x="37898" y="12228"/>
                    <a:pt x="38381" y="12999"/>
                  </a:cubicBezTo>
                  <a:cubicBezTo>
                    <a:pt x="39248" y="14285"/>
                    <a:pt x="40084" y="15731"/>
                    <a:pt x="40759" y="17306"/>
                  </a:cubicBezTo>
                  <a:cubicBezTo>
                    <a:pt x="40791" y="17371"/>
                    <a:pt x="40824" y="17467"/>
                    <a:pt x="40856" y="17564"/>
                  </a:cubicBezTo>
                  <a:cubicBezTo>
                    <a:pt x="40663" y="17306"/>
                    <a:pt x="39377" y="16021"/>
                    <a:pt x="39281" y="15956"/>
                  </a:cubicBezTo>
                  <a:cubicBezTo>
                    <a:pt x="38355" y="15197"/>
                    <a:pt x="36449" y="14333"/>
                    <a:pt x="34907" y="14333"/>
                  </a:cubicBezTo>
                  <a:cubicBezTo>
                    <a:pt x="34360" y="14333"/>
                    <a:pt x="33858" y="14442"/>
                    <a:pt x="33462" y="14703"/>
                  </a:cubicBezTo>
                  <a:cubicBezTo>
                    <a:pt x="32370" y="15442"/>
                    <a:pt x="32273" y="16921"/>
                    <a:pt x="33077" y="17885"/>
                  </a:cubicBezTo>
                  <a:cubicBezTo>
                    <a:pt x="33810" y="18795"/>
                    <a:pt x="35160" y="19115"/>
                    <a:pt x="36319" y="19115"/>
                  </a:cubicBezTo>
                  <a:cubicBezTo>
                    <a:pt x="36430" y="19115"/>
                    <a:pt x="36538" y="19112"/>
                    <a:pt x="36645" y="19107"/>
                  </a:cubicBezTo>
                  <a:cubicBezTo>
                    <a:pt x="38027" y="19074"/>
                    <a:pt x="40791" y="17692"/>
                    <a:pt x="40888" y="17628"/>
                  </a:cubicBezTo>
                  <a:cubicBezTo>
                    <a:pt x="41499" y="19107"/>
                    <a:pt x="42013" y="20682"/>
                    <a:pt x="42431" y="22289"/>
                  </a:cubicBezTo>
                  <a:cubicBezTo>
                    <a:pt x="42752" y="23478"/>
                    <a:pt x="43041" y="24668"/>
                    <a:pt x="43299" y="25857"/>
                  </a:cubicBezTo>
                  <a:cubicBezTo>
                    <a:pt x="43009" y="25535"/>
                    <a:pt x="41820" y="24346"/>
                    <a:pt x="41724" y="24282"/>
                  </a:cubicBezTo>
                  <a:cubicBezTo>
                    <a:pt x="40775" y="23523"/>
                    <a:pt x="38880" y="22658"/>
                    <a:pt x="37345" y="22658"/>
                  </a:cubicBezTo>
                  <a:cubicBezTo>
                    <a:pt x="36800" y="22658"/>
                    <a:pt x="36301" y="22767"/>
                    <a:pt x="35905" y="23028"/>
                  </a:cubicBezTo>
                  <a:cubicBezTo>
                    <a:pt x="34813" y="23768"/>
                    <a:pt x="34716" y="25246"/>
                    <a:pt x="35520" y="26211"/>
                  </a:cubicBezTo>
                  <a:cubicBezTo>
                    <a:pt x="36284" y="27159"/>
                    <a:pt x="37718" y="27467"/>
                    <a:pt x="38908" y="27467"/>
                  </a:cubicBezTo>
                  <a:cubicBezTo>
                    <a:pt x="38968" y="27467"/>
                    <a:pt x="39028" y="27466"/>
                    <a:pt x="39088" y="27464"/>
                  </a:cubicBezTo>
                  <a:cubicBezTo>
                    <a:pt x="40438" y="27400"/>
                    <a:pt x="43074" y="26082"/>
                    <a:pt x="43299" y="25986"/>
                  </a:cubicBezTo>
                  <a:cubicBezTo>
                    <a:pt x="43427" y="26532"/>
                    <a:pt x="43556" y="27078"/>
                    <a:pt x="43652" y="27625"/>
                  </a:cubicBezTo>
                  <a:cubicBezTo>
                    <a:pt x="44038" y="29425"/>
                    <a:pt x="44392" y="31225"/>
                    <a:pt x="44809" y="32993"/>
                  </a:cubicBezTo>
                  <a:cubicBezTo>
                    <a:pt x="44938" y="33604"/>
                    <a:pt x="45099" y="34182"/>
                    <a:pt x="45292" y="34793"/>
                  </a:cubicBezTo>
                  <a:cubicBezTo>
                    <a:pt x="44842" y="34343"/>
                    <a:pt x="44006" y="33507"/>
                    <a:pt x="43942" y="33443"/>
                  </a:cubicBezTo>
                  <a:cubicBezTo>
                    <a:pt x="42993" y="32684"/>
                    <a:pt x="41098" y="31820"/>
                    <a:pt x="39550" y="31820"/>
                  </a:cubicBezTo>
                  <a:cubicBezTo>
                    <a:pt x="39001" y="31820"/>
                    <a:pt x="38495" y="31928"/>
                    <a:pt x="38091" y="32189"/>
                  </a:cubicBezTo>
                  <a:cubicBezTo>
                    <a:pt x="36998" y="32929"/>
                    <a:pt x="36934" y="34407"/>
                    <a:pt x="37706" y="35372"/>
                  </a:cubicBezTo>
                  <a:cubicBezTo>
                    <a:pt x="38439" y="36281"/>
                    <a:pt x="39816" y="36602"/>
                    <a:pt x="40979" y="36602"/>
                  </a:cubicBezTo>
                  <a:cubicBezTo>
                    <a:pt x="41090" y="36602"/>
                    <a:pt x="41199" y="36599"/>
                    <a:pt x="41306" y="36593"/>
                  </a:cubicBezTo>
                  <a:cubicBezTo>
                    <a:pt x="42495" y="36561"/>
                    <a:pt x="44745" y="35500"/>
                    <a:pt x="45388" y="35179"/>
                  </a:cubicBezTo>
                  <a:cubicBezTo>
                    <a:pt x="45645" y="36175"/>
                    <a:pt x="45967" y="37172"/>
                    <a:pt x="46288" y="38136"/>
                  </a:cubicBezTo>
                  <a:cubicBezTo>
                    <a:pt x="46449" y="38522"/>
                    <a:pt x="46577" y="38972"/>
                    <a:pt x="46738" y="39358"/>
                  </a:cubicBezTo>
                  <a:cubicBezTo>
                    <a:pt x="46835" y="39550"/>
                    <a:pt x="46899" y="39743"/>
                    <a:pt x="46995" y="39936"/>
                  </a:cubicBezTo>
                  <a:cubicBezTo>
                    <a:pt x="46770" y="39936"/>
                    <a:pt x="46642" y="39904"/>
                    <a:pt x="46642" y="39904"/>
                  </a:cubicBezTo>
                  <a:lnTo>
                    <a:pt x="46642" y="39904"/>
                  </a:lnTo>
                  <a:cubicBezTo>
                    <a:pt x="46642" y="39904"/>
                    <a:pt x="46610" y="40483"/>
                    <a:pt x="46674" y="41415"/>
                  </a:cubicBezTo>
                  <a:cubicBezTo>
                    <a:pt x="45663" y="40676"/>
                    <a:pt x="44294" y="40031"/>
                    <a:pt x="43145" y="40031"/>
                  </a:cubicBezTo>
                  <a:cubicBezTo>
                    <a:pt x="42795" y="40031"/>
                    <a:pt x="42466" y="40090"/>
                    <a:pt x="42174" y="40226"/>
                  </a:cubicBezTo>
                  <a:cubicBezTo>
                    <a:pt x="40984" y="40772"/>
                    <a:pt x="40663" y="42218"/>
                    <a:pt x="41306" y="43311"/>
                  </a:cubicBezTo>
                  <a:cubicBezTo>
                    <a:pt x="41370" y="43440"/>
                    <a:pt x="41466" y="43569"/>
                    <a:pt x="41595" y="43697"/>
                  </a:cubicBezTo>
                  <a:cubicBezTo>
                    <a:pt x="41788" y="45111"/>
                    <a:pt x="42591" y="46719"/>
                    <a:pt x="43299" y="47522"/>
                  </a:cubicBezTo>
                  <a:cubicBezTo>
                    <a:pt x="43363" y="47619"/>
                    <a:pt x="44295" y="48455"/>
                    <a:pt x="44745" y="48872"/>
                  </a:cubicBezTo>
                  <a:cubicBezTo>
                    <a:pt x="44295" y="48615"/>
                    <a:pt x="43845" y="48358"/>
                    <a:pt x="43363" y="48101"/>
                  </a:cubicBezTo>
                  <a:cubicBezTo>
                    <a:pt x="42688" y="47715"/>
                    <a:pt x="41981" y="47297"/>
                    <a:pt x="41306" y="46912"/>
                  </a:cubicBezTo>
                  <a:cubicBezTo>
                    <a:pt x="40952" y="46687"/>
                    <a:pt x="40599" y="46462"/>
                    <a:pt x="40245" y="46237"/>
                  </a:cubicBezTo>
                  <a:cubicBezTo>
                    <a:pt x="39859" y="46012"/>
                    <a:pt x="39538" y="45754"/>
                    <a:pt x="39216" y="45497"/>
                  </a:cubicBezTo>
                  <a:cubicBezTo>
                    <a:pt x="38702" y="45144"/>
                    <a:pt x="38188" y="44726"/>
                    <a:pt x="37706" y="44340"/>
                  </a:cubicBezTo>
                  <a:cubicBezTo>
                    <a:pt x="38123" y="43665"/>
                    <a:pt x="39345" y="41672"/>
                    <a:pt x="39506" y="40515"/>
                  </a:cubicBezTo>
                  <a:cubicBezTo>
                    <a:pt x="39698" y="39325"/>
                    <a:pt x="39602" y="37750"/>
                    <a:pt x="38702" y="36818"/>
                  </a:cubicBezTo>
                  <a:cubicBezTo>
                    <a:pt x="38264" y="36364"/>
                    <a:pt x="37671" y="36123"/>
                    <a:pt x="37080" y="36123"/>
                  </a:cubicBezTo>
                  <a:cubicBezTo>
                    <a:pt x="36498" y="36123"/>
                    <a:pt x="35918" y="36356"/>
                    <a:pt x="35488" y="36850"/>
                  </a:cubicBezTo>
                  <a:cubicBezTo>
                    <a:pt x="34330" y="38233"/>
                    <a:pt x="35198" y="41415"/>
                    <a:pt x="36066" y="42765"/>
                  </a:cubicBezTo>
                  <a:cubicBezTo>
                    <a:pt x="36098" y="42829"/>
                    <a:pt x="36291" y="43086"/>
                    <a:pt x="36548" y="43408"/>
                  </a:cubicBezTo>
                  <a:cubicBezTo>
                    <a:pt x="36098" y="43022"/>
                    <a:pt x="35616" y="42604"/>
                    <a:pt x="35134" y="42186"/>
                  </a:cubicBezTo>
                  <a:cubicBezTo>
                    <a:pt x="33784" y="40965"/>
                    <a:pt x="32466" y="39711"/>
                    <a:pt x="31148" y="38425"/>
                  </a:cubicBezTo>
                  <a:cubicBezTo>
                    <a:pt x="30859" y="38168"/>
                    <a:pt x="30602" y="37911"/>
                    <a:pt x="30312" y="37654"/>
                  </a:cubicBezTo>
                  <a:cubicBezTo>
                    <a:pt x="30666" y="37075"/>
                    <a:pt x="32016" y="34954"/>
                    <a:pt x="32209" y="33732"/>
                  </a:cubicBezTo>
                  <a:cubicBezTo>
                    <a:pt x="32370" y="32543"/>
                    <a:pt x="32273" y="30968"/>
                    <a:pt x="31373" y="30036"/>
                  </a:cubicBezTo>
                  <a:cubicBezTo>
                    <a:pt x="30932" y="29578"/>
                    <a:pt x="30333" y="29328"/>
                    <a:pt x="29741" y="29328"/>
                  </a:cubicBezTo>
                  <a:cubicBezTo>
                    <a:pt x="29168" y="29328"/>
                    <a:pt x="28602" y="29562"/>
                    <a:pt x="28191" y="30068"/>
                  </a:cubicBezTo>
                  <a:cubicBezTo>
                    <a:pt x="27001" y="31450"/>
                    <a:pt x="27869" y="34600"/>
                    <a:pt x="28737" y="35982"/>
                  </a:cubicBezTo>
                  <a:cubicBezTo>
                    <a:pt x="28769" y="36047"/>
                    <a:pt x="29027" y="36368"/>
                    <a:pt x="29316" y="36722"/>
                  </a:cubicBezTo>
                  <a:cubicBezTo>
                    <a:pt x="28577" y="36047"/>
                    <a:pt x="27837" y="35372"/>
                    <a:pt x="27098" y="34729"/>
                  </a:cubicBezTo>
                  <a:cubicBezTo>
                    <a:pt x="25780" y="33604"/>
                    <a:pt x="24430" y="32575"/>
                    <a:pt x="23016" y="31675"/>
                  </a:cubicBezTo>
                  <a:cubicBezTo>
                    <a:pt x="23144" y="31482"/>
                    <a:pt x="24783" y="29007"/>
                    <a:pt x="24976" y="27657"/>
                  </a:cubicBezTo>
                  <a:cubicBezTo>
                    <a:pt x="25169" y="26468"/>
                    <a:pt x="25073" y="24893"/>
                    <a:pt x="24173" y="23960"/>
                  </a:cubicBezTo>
                  <a:cubicBezTo>
                    <a:pt x="23735" y="23507"/>
                    <a:pt x="23134" y="23265"/>
                    <a:pt x="22538" y="23265"/>
                  </a:cubicBezTo>
                  <a:cubicBezTo>
                    <a:pt x="21953" y="23265"/>
                    <a:pt x="21373" y="23499"/>
                    <a:pt x="20958" y="23993"/>
                  </a:cubicBezTo>
                  <a:cubicBezTo>
                    <a:pt x="19801" y="25375"/>
                    <a:pt x="20669" y="28557"/>
                    <a:pt x="21537" y="29907"/>
                  </a:cubicBezTo>
                  <a:cubicBezTo>
                    <a:pt x="21601" y="30004"/>
                    <a:pt x="22533" y="31161"/>
                    <a:pt x="22855" y="31579"/>
                  </a:cubicBezTo>
                  <a:lnTo>
                    <a:pt x="22823" y="31547"/>
                  </a:lnTo>
                  <a:cubicBezTo>
                    <a:pt x="21344" y="30614"/>
                    <a:pt x="19833" y="29907"/>
                    <a:pt x="18355" y="29329"/>
                  </a:cubicBezTo>
                  <a:cubicBezTo>
                    <a:pt x="16876" y="28718"/>
                    <a:pt x="15462" y="28300"/>
                    <a:pt x="14112" y="27914"/>
                  </a:cubicBezTo>
                  <a:cubicBezTo>
                    <a:pt x="12794" y="27561"/>
                    <a:pt x="11572" y="27303"/>
                    <a:pt x="10447" y="27078"/>
                  </a:cubicBezTo>
                  <a:cubicBezTo>
                    <a:pt x="9868" y="26950"/>
                    <a:pt x="9322" y="26886"/>
                    <a:pt x="8808" y="26789"/>
                  </a:cubicBezTo>
                  <a:lnTo>
                    <a:pt x="8840" y="26757"/>
                  </a:lnTo>
                  <a:cubicBezTo>
                    <a:pt x="8872" y="26757"/>
                    <a:pt x="7008" y="25535"/>
                    <a:pt x="6879" y="25471"/>
                  </a:cubicBezTo>
                  <a:cubicBezTo>
                    <a:pt x="6067" y="25074"/>
                    <a:pt x="4688" y="24728"/>
                    <a:pt x="3412" y="24728"/>
                  </a:cubicBezTo>
                  <a:cubicBezTo>
                    <a:pt x="2416" y="24728"/>
                    <a:pt x="1482" y="24939"/>
                    <a:pt x="932" y="25503"/>
                  </a:cubicBezTo>
                  <a:cubicBezTo>
                    <a:pt x="0" y="26468"/>
                    <a:pt x="257" y="27914"/>
                    <a:pt x="1222" y="28718"/>
                  </a:cubicBezTo>
                  <a:cubicBezTo>
                    <a:pt x="1831" y="29175"/>
                    <a:pt x="2632" y="29350"/>
                    <a:pt x="3424" y="29350"/>
                  </a:cubicBezTo>
                  <a:cubicBezTo>
                    <a:pt x="3969" y="29350"/>
                    <a:pt x="4511" y="29267"/>
                    <a:pt x="4983" y="29136"/>
                  </a:cubicBezTo>
                  <a:cubicBezTo>
                    <a:pt x="6204" y="28846"/>
                    <a:pt x="8229" y="27239"/>
                    <a:pt x="8711" y="26853"/>
                  </a:cubicBezTo>
                  <a:cubicBezTo>
                    <a:pt x="9258" y="26950"/>
                    <a:pt x="9804" y="27046"/>
                    <a:pt x="10447" y="27207"/>
                  </a:cubicBezTo>
                  <a:cubicBezTo>
                    <a:pt x="11540" y="27432"/>
                    <a:pt x="12761" y="27721"/>
                    <a:pt x="14079" y="28107"/>
                  </a:cubicBezTo>
                  <a:cubicBezTo>
                    <a:pt x="14433" y="28236"/>
                    <a:pt x="14787" y="28364"/>
                    <a:pt x="15172" y="28461"/>
                  </a:cubicBezTo>
                  <a:cubicBezTo>
                    <a:pt x="14497" y="28396"/>
                    <a:pt x="13597" y="28300"/>
                    <a:pt x="13501" y="28300"/>
                  </a:cubicBezTo>
                  <a:cubicBezTo>
                    <a:pt x="11894" y="28332"/>
                    <a:pt x="8776" y="29361"/>
                    <a:pt x="8261" y="31096"/>
                  </a:cubicBezTo>
                  <a:cubicBezTo>
                    <a:pt x="7876" y="32350"/>
                    <a:pt x="8743" y="33539"/>
                    <a:pt x="9997" y="33797"/>
                  </a:cubicBezTo>
                  <a:cubicBezTo>
                    <a:pt x="10147" y="33824"/>
                    <a:pt x="10299" y="33836"/>
                    <a:pt x="10452" y="33836"/>
                  </a:cubicBezTo>
                  <a:cubicBezTo>
                    <a:pt x="11575" y="33836"/>
                    <a:pt x="12741" y="33154"/>
                    <a:pt x="13533" y="32447"/>
                  </a:cubicBezTo>
                  <a:cubicBezTo>
                    <a:pt x="14465" y="31579"/>
                    <a:pt x="15558" y="29200"/>
                    <a:pt x="15783" y="28654"/>
                  </a:cubicBezTo>
                  <a:cubicBezTo>
                    <a:pt x="16587" y="28943"/>
                    <a:pt x="17422" y="29232"/>
                    <a:pt x="18258" y="29586"/>
                  </a:cubicBezTo>
                  <a:cubicBezTo>
                    <a:pt x="19673" y="30229"/>
                    <a:pt x="21183" y="30936"/>
                    <a:pt x="22598" y="31900"/>
                  </a:cubicBezTo>
                  <a:cubicBezTo>
                    <a:pt x="22694" y="31932"/>
                    <a:pt x="22758" y="31997"/>
                    <a:pt x="22823" y="32061"/>
                  </a:cubicBezTo>
                  <a:cubicBezTo>
                    <a:pt x="22501" y="31964"/>
                    <a:pt x="20733" y="31579"/>
                    <a:pt x="20605" y="31579"/>
                  </a:cubicBezTo>
                  <a:cubicBezTo>
                    <a:pt x="20452" y="31563"/>
                    <a:pt x="20284" y="31556"/>
                    <a:pt x="20105" y="31556"/>
                  </a:cubicBezTo>
                  <a:cubicBezTo>
                    <a:pt x="18408" y="31556"/>
                    <a:pt x="15716" y="32252"/>
                    <a:pt x="15076" y="33764"/>
                  </a:cubicBezTo>
                  <a:cubicBezTo>
                    <a:pt x="14562" y="34954"/>
                    <a:pt x="15301" y="36240"/>
                    <a:pt x="16490" y="36625"/>
                  </a:cubicBezTo>
                  <a:cubicBezTo>
                    <a:pt x="16759" y="36708"/>
                    <a:pt x="17036" y="36745"/>
                    <a:pt x="17316" y="36745"/>
                  </a:cubicBezTo>
                  <a:cubicBezTo>
                    <a:pt x="18342" y="36745"/>
                    <a:pt x="19397" y="36249"/>
                    <a:pt x="20155" y="35693"/>
                  </a:cubicBezTo>
                  <a:cubicBezTo>
                    <a:pt x="21312" y="34857"/>
                    <a:pt x="22823" y="32189"/>
                    <a:pt x="22887" y="32093"/>
                  </a:cubicBezTo>
                  <a:cubicBezTo>
                    <a:pt x="24205" y="32993"/>
                    <a:pt x="25491" y="34022"/>
                    <a:pt x="26744" y="35115"/>
                  </a:cubicBezTo>
                  <a:cubicBezTo>
                    <a:pt x="27676" y="35918"/>
                    <a:pt x="28544" y="36786"/>
                    <a:pt x="29444" y="37654"/>
                  </a:cubicBezTo>
                  <a:cubicBezTo>
                    <a:pt x="29027" y="37525"/>
                    <a:pt x="27355" y="37204"/>
                    <a:pt x="27259" y="37172"/>
                  </a:cubicBezTo>
                  <a:cubicBezTo>
                    <a:pt x="27124" y="37161"/>
                    <a:pt x="26978" y="37156"/>
                    <a:pt x="26825" y="37156"/>
                  </a:cubicBezTo>
                  <a:cubicBezTo>
                    <a:pt x="25108" y="37156"/>
                    <a:pt x="22347" y="37824"/>
                    <a:pt x="21698" y="39358"/>
                  </a:cubicBezTo>
                  <a:cubicBezTo>
                    <a:pt x="21183" y="40579"/>
                    <a:pt x="21923" y="41865"/>
                    <a:pt x="23144" y="42218"/>
                  </a:cubicBezTo>
                  <a:cubicBezTo>
                    <a:pt x="23406" y="42301"/>
                    <a:pt x="23678" y="42338"/>
                    <a:pt x="23954" y="42338"/>
                  </a:cubicBezTo>
                  <a:cubicBezTo>
                    <a:pt x="24965" y="42338"/>
                    <a:pt x="26026" y="41842"/>
                    <a:pt x="26809" y="41286"/>
                  </a:cubicBezTo>
                  <a:cubicBezTo>
                    <a:pt x="27901" y="40483"/>
                    <a:pt x="29380" y="37943"/>
                    <a:pt x="29509" y="37718"/>
                  </a:cubicBezTo>
                  <a:cubicBezTo>
                    <a:pt x="29894" y="38104"/>
                    <a:pt x="30312" y="38490"/>
                    <a:pt x="30698" y="38908"/>
                  </a:cubicBezTo>
                  <a:cubicBezTo>
                    <a:pt x="32016" y="40193"/>
                    <a:pt x="33302" y="41479"/>
                    <a:pt x="34620" y="42733"/>
                  </a:cubicBezTo>
                  <a:cubicBezTo>
                    <a:pt x="35070" y="43183"/>
                    <a:pt x="35552" y="43569"/>
                    <a:pt x="36002" y="43986"/>
                  </a:cubicBezTo>
                  <a:cubicBezTo>
                    <a:pt x="35391" y="43858"/>
                    <a:pt x="34234" y="43601"/>
                    <a:pt x="34137" y="43601"/>
                  </a:cubicBezTo>
                  <a:cubicBezTo>
                    <a:pt x="33984" y="43585"/>
                    <a:pt x="33817" y="43578"/>
                    <a:pt x="33638" y="43578"/>
                  </a:cubicBezTo>
                  <a:cubicBezTo>
                    <a:pt x="31940" y="43578"/>
                    <a:pt x="29248" y="44274"/>
                    <a:pt x="28609" y="45787"/>
                  </a:cubicBezTo>
                  <a:cubicBezTo>
                    <a:pt x="28094" y="46976"/>
                    <a:pt x="28834" y="48262"/>
                    <a:pt x="30023" y="48647"/>
                  </a:cubicBezTo>
                  <a:cubicBezTo>
                    <a:pt x="30278" y="48728"/>
                    <a:pt x="30542" y="48764"/>
                    <a:pt x="30811" y="48764"/>
                  </a:cubicBezTo>
                  <a:cubicBezTo>
                    <a:pt x="31828" y="48764"/>
                    <a:pt x="32899" y="48249"/>
                    <a:pt x="33687" y="47715"/>
                  </a:cubicBezTo>
                  <a:cubicBezTo>
                    <a:pt x="34684" y="47008"/>
                    <a:pt x="35970" y="44886"/>
                    <a:pt x="36323" y="44276"/>
                  </a:cubicBezTo>
                  <a:cubicBezTo>
                    <a:pt x="37095" y="44951"/>
                    <a:pt x="37898" y="45594"/>
                    <a:pt x="38702" y="46204"/>
                  </a:cubicBezTo>
                  <a:cubicBezTo>
                    <a:pt x="39056" y="46462"/>
                    <a:pt x="39377" y="46751"/>
                    <a:pt x="39731" y="46976"/>
                  </a:cubicBezTo>
                  <a:cubicBezTo>
                    <a:pt x="40084" y="47201"/>
                    <a:pt x="40438" y="47458"/>
                    <a:pt x="40791" y="47683"/>
                  </a:cubicBezTo>
                  <a:cubicBezTo>
                    <a:pt x="41531" y="48133"/>
                    <a:pt x="42206" y="48551"/>
                    <a:pt x="42881" y="48937"/>
                  </a:cubicBezTo>
                  <a:cubicBezTo>
                    <a:pt x="43234" y="49162"/>
                    <a:pt x="43556" y="49355"/>
                    <a:pt x="43909" y="49547"/>
                  </a:cubicBezTo>
                  <a:cubicBezTo>
                    <a:pt x="43299" y="49290"/>
                    <a:pt x="42302" y="48937"/>
                    <a:pt x="42206" y="48905"/>
                  </a:cubicBezTo>
                  <a:cubicBezTo>
                    <a:pt x="41750" y="48793"/>
                    <a:pt x="41153" y="48727"/>
                    <a:pt x="40511" y="48727"/>
                  </a:cubicBezTo>
                  <a:cubicBezTo>
                    <a:pt x="38931" y="48727"/>
                    <a:pt x="37082" y="49126"/>
                    <a:pt x="36420" y="50222"/>
                  </a:cubicBezTo>
                  <a:cubicBezTo>
                    <a:pt x="35713" y="51348"/>
                    <a:pt x="36259" y="52730"/>
                    <a:pt x="37384" y="53276"/>
                  </a:cubicBezTo>
                  <a:cubicBezTo>
                    <a:pt x="37779" y="53463"/>
                    <a:pt x="38219" y="53541"/>
                    <a:pt x="38669" y="53541"/>
                  </a:cubicBezTo>
                  <a:cubicBezTo>
                    <a:pt x="39538" y="53541"/>
                    <a:pt x="40446" y="53250"/>
                    <a:pt x="41145" y="52890"/>
                  </a:cubicBezTo>
                  <a:cubicBezTo>
                    <a:pt x="42334" y="52280"/>
                    <a:pt x="44134" y="50062"/>
                    <a:pt x="44359" y="49805"/>
                  </a:cubicBezTo>
                  <a:cubicBezTo>
                    <a:pt x="45195" y="50287"/>
                    <a:pt x="45999" y="50737"/>
                    <a:pt x="46770" y="51123"/>
                  </a:cubicBezTo>
                  <a:cubicBezTo>
                    <a:pt x="48827" y="52248"/>
                    <a:pt x="50628" y="53115"/>
                    <a:pt x="52042" y="53791"/>
                  </a:cubicBezTo>
                  <a:cubicBezTo>
                    <a:pt x="56542" y="57680"/>
                    <a:pt x="62939" y="58130"/>
                    <a:pt x="62939" y="58130"/>
                  </a:cubicBezTo>
                  <a:cubicBezTo>
                    <a:pt x="62939" y="58130"/>
                    <a:pt x="63260" y="50480"/>
                    <a:pt x="58760" y="45465"/>
                  </a:cubicBezTo>
                  <a:cubicBezTo>
                    <a:pt x="57153" y="43633"/>
                    <a:pt x="55096" y="42411"/>
                    <a:pt x="53167" y="41576"/>
                  </a:cubicBezTo>
                  <a:cubicBezTo>
                    <a:pt x="53296" y="41447"/>
                    <a:pt x="53392" y="41286"/>
                    <a:pt x="53488" y="41158"/>
                  </a:cubicBezTo>
                  <a:cubicBezTo>
                    <a:pt x="54163" y="40161"/>
                    <a:pt x="54742" y="38683"/>
                    <a:pt x="54292" y="37461"/>
                  </a:cubicBezTo>
                  <a:cubicBezTo>
                    <a:pt x="53975" y="36558"/>
                    <a:pt x="53138" y="35951"/>
                    <a:pt x="52247" y="35951"/>
                  </a:cubicBezTo>
                  <a:cubicBezTo>
                    <a:pt x="51965" y="35951"/>
                    <a:pt x="51677" y="36012"/>
                    <a:pt x="51399" y="36143"/>
                  </a:cubicBezTo>
                  <a:cubicBezTo>
                    <a:pt x="50145" y="36722"/>
                    <a:pt x="49535" y="38747"/>
                    <a:pt x="49406" y="40354"/>
                  </a:cubicBezTo>
                  <a:cubicBezTo>
                    <a:pt x="48892" y="40258"/>
                    <a:pt x="48442" y="40161"/>
                    <a:pt x="48056" y="40097"/>
                  </a:cubicBezTo>
                  <a:cubicBezTo>
                    <a:pt x="47895" y="39743"/>
                    <a:pt x="47735" y="39358"/>
                    <a:pt x="47574" y="38972"/>
                  </a:cubicBezTo>
                  <a:cubicBezTo>
                    <a:pt x="47381" y="38586"/>
                    <a:pt x="47252" y="38200"/>
                    <a:pt x="47092" y="37815"/>
                  </a:cubicBezTo>
                  <a:cubicBezTo>
                    <a:pt x="46899" y="37236"/>
                    <a:pt x="46674" y="36625"/>
                    <a:pt x="46481" y="36015"/>
                  </a:cubicBezTo>
                  <a:cubicBezTo>
                    <a:pt x="47220" y="35693"/>
                    <a:pt x="49342" y="34697"/>
                    <a:pt x="50113" y="33829"/>
                  </a:cubicBezTo>
                  <a:cubicBezTo>
                    <a:pt x="50917" y="32929"/>
                    <a:pt x="51720" y="31579"/>
                    <a:pt x="51463" y="30293"/>
                  </a:cubicBezTo>
                  <a:cubicBezTo>
                    <a:pt x="51274" y="29266"/>
                    <a:pt x="50404" y="28467"/>
                    <a:pt x="49387" y="28467"/>
                  </a:cubicBezTo>
                  <a:cubicBezTo>
                    <a:pt x="49194" y="28467"/>
                    <a:pt x="48995" y="28496"/>
                    <a:pt x="48795" y="28557"/>
                  </a:cubicBezTo>
                  <a:cubicBezTo>
                    <a:pt x="47060" y="29071"/>
                    <a:pt x="46031" y="32189"/>
                    <a:pt x="45999" y="33797"/>
                  </a:cubicBezTo>
                  <a:cubicBezTo>
                    <a:pt x="45999" y="33861"/>
                    <a:pt x="46031" y="34214"/>
                    <a:pt x="46063" y="34600"/>
                  </a:cubicBezTo>
                  <a:cubicBezTo>
                    <a:pt x="45870" y="34022"/>
                    <a:pt x="45709" y="33411"/>
                    <a:pt x="45549" y="32800"/>
                  </a:cubicBezTo>
                  <a:cubicBezTo>
                    <a:pt x="45099" y="31064"/>
                    <a:pt x="44681" y="29264"/>
                    <a:pt x="44295" y="27464"/>
                  </a:cubicBezTo>
                  <a:cubicBezTo>
                    <a:pt x="44199" y="27111"/>
                    <a:pt x="44102" y="26725"/>
                    <a:pt x="44006" y="26371"/>
                  </a:cubicBezTo>
                  <a:cubicBezTo>
                    <a:pt x="44617" y="26082"/>
                    <a:pt x="46931" y="25053"/>
                    <a:pt x="47767" y="24121"/>
                  </a:cubicBezTo>
                  <a:cubicBezTo>
                    <a:pt x="48570" y="23221"/>
                    <a:pt x="49342" y="21871"/>
                    <a:pt x="49117" y="20585"/>
                  </a:cubicBezTo>
                  <a:cubicBezTo>
                    <a:pt x="48926" y="19551"/>
                    <a:pt x="48044" y="18770"/>
                    <a:pt x="47017" y="18770"/>
                  </a:cubicBezTo>
                  <a:cubicBezTo>
                    <a:pt x="46831" y="18770"/>
                    <a:pt x="46641" y="18795"/>
                    <a:pt x="46449" y="18849"/>
                  </a:cubicBezTo>
                  <a:cubicBezTo>
                    <a:pt x="44681" y="19364"/>
                    <a:pt x="43652" y="22482"/>
                    <a:pt x="43620" y="24121"/>
                  </a:cubicBezTo>
                  <a:cubicBezTo>
                    <a:pt x="43620" y="24153"/>
                    <a:pt x="43652" y="24571"/>
                    <a:pt x="43717" y="25021"/>
                  </a:cubicBezTo>
                  <a:cubicBezTo>
                    <a:pt x="43459" y="24057"/>
                    <a:pt x="43234" y="23093"/>
                    <a:pt x="42945" y="22160"/>
                  </a:cubicBezTo>
                  <a:cubicBezTo>
                    <a:pt x="42463" y="20489"/>
                    <a:pt x="41916" y="18882"/>
                    <a:pt x="41241" y="17371"/>
                  </a:cubicBezTo>
                  <a:cubicBezTo>
                    <a:pt x="41434" y="17274"/>
                    <a:pt x="44167" y="16117"/>
                    <a:pt x="45099" y="15089"/>
                  </a:cubicBezTo>
                  <a:cubicBezTo>
                    <a:pt x="45902" y="14188"/>
                    <a:pt x="46674" y="12806"/>
                    <a:pt x="46449" y="11553"/>
                  </a:cubicBezTo>
                  <a:cubicBezTo>
                    <a:pt x="46260" y="10526"/>
                    <a:pt x="45367" y="9726"/>
                    <a:pt x="44342" y="9726"/>
                  </a:cubicBezTo>
                  <a:cubicBezTo>
                    <a:pt x="44148" y="9726"/>
                    <a:pt x="43949" y="9755"/>
                    <a:pt x="43749" y="9817"/>
                  </a:cubicBezTo>
                  <a:cubicBezTo>
                    <a:pt x="42013" y="10331"/>
                    <a:pt x="40984" y="13449"/>
                    <a:pt x="40952" y="15056"/>
                  </a:cubicBezTo>
                  <a:cubicBezTo>
                    <a:pt x="40952" y="15181"/>
                    <a:pt x="41074" y="16585"/>
                    <a:pt x="41140" y="17134"/>
                  </a:cubicBezTo>
                  <a:lnTo>
                    <a:pt x="41140" y="17134"/>
                  </a:lnTo>
                  <a:cubicBezTo>
                    <a:pt x="40401" y="15532"/>
                    <a:pt x="39536" y="14121"/>
                    <a:pt x="38638" y="12806"/>
                  </a:cubicBezTo>
                  <a:cubicBezTo>
                    <a:pt x="37738" y="11520"/>
                    <a:pt x="36773" y="10363"/>
                    <a:pt x="35873" y="9303"/>
                  </a:cubicBezTo>
                  <a:cubicBezTo>
                    <a:pt x="34973" y="8274"/>
                    <a:pt x="34073" y="7374"/>
                    <a:pt x="33302" y="6602"/>
                  </a:cubicBezTo>
                  <a:cubicBezTo>
                    <a:pt x="32852" y="6152"/>
                    <a:pt x="32466" y="5799"/>
                    <a:pt x="32080" y="5445"/>
                  </a:cubicBezTo>
                  <a:lnTo>
                    <a:pt x="32112" y="5445"/>
                  </a:lnTo>
                  <a:cubicBezTo>
                    <a:pt x="32145" y="5445"/>
                    <a:pt x="31277" y="3420"/>
                    <a:pt x="31180" y="3291"/>
                  </a:cubicBezTo>
                  <a:cubicBezTo>
                    <a:pt x="30439" y="1988"/>
                    <a:pt x="28360" y="1"/>
                    <a:pt x="266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48;p64">
              <a:extLst>
                <a:ext uri="{FF2B5EF4-FFF2-40B4-BE49-F238E27FC236}">
                  <a16:creationId xmlns:a16="http://schemas.microsoft.com/office/drawing/2014/main" id="{3601715C-07CD-B479-46D5-477C1F77C293}"/>
                </a:ext>
              </a:extLst>
            </p:cNvPr>
            <p:cNvSpPr/>
            <p:nvPr/>
          </p:nvSpPr>
          <p:spPr>
            <a:xfrm>
              <a:off x="3260300" y="1467650"/>
              <a:ext cx="425950" cy="439600"/>
            </a:xfrm>
            <a:custGeom>
              <a:avLst/>
              <a:gdLst/>
              <a:ahLst/>
              <a:cxnLst/>
              <a:rect l="l" t="t" r="r" b="b"/>
              <a:pathLst>
                <a:path w="17038" h="17584" extrusionOk="0">
                  <a:moveTo>
                    <a:pt x="16973" y="0"/>
                  </a:moveTo>
                  <a:cubicBezTo>
                    <a:pt x="16973" y="0"/>
                    <a:pt x="9355" y="225"/>
                    <a:pt x="4662" y="5079"/>
                  </a:cubicBezTo>
                  <a:cubicBezTo>
                    <a:pt x="1" y="9933"/>
                    <a:pt x="33" y="17583"/>
                    <a:pt x="33" y="17583"/>
                  </a:cubicBezTo>
                  <a:cubicBezTo>
                    <a:pt x="33" y="17583"/>
                    <a:pt x="7683" y="17358"/>
                    <a:pt x="12376" y="12504"/>
                  </a:cubicBezTo>
                  <a:cubicBezTo>
                    <a:pt x="17037" y="7651"/>
                    <a:pt x="16973" y="0"/>
                    <a:pt x="1697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49;p64">
              <a:extLst>
                <a:ext uri="{FF2B5EF4-FFF2-40B4-BE49-F238E27FC236}">
                  <a16:creationId xmlns:a16="http://schemas.microsoft.com/office/drawing/2014/main" id="{E825CC4E-D1D9-2318-E88E-6E82BDBEA7EF}"/>
                </a:ext>
              </a:extLst>
            </p:cNvPr>
            <p:cNvSpPr/>
            <p:nvPr/>
          </p:nvSpPr>
          <p:spPr>
            <a:xfrm>
              <a:off x="2417325" y="520175"/>
              <a:ext cx="120550" cy="207350"/>
            </a:xfrm>
            <a:custGeom>
              <a:avLst/>
              <a:gdLst/>
              <a:ahLst/>
              <a:cxnLst/>
              <a:rect l="l" t="t" r="r" b="b"/>
              <a:pathLst>
                <a:path w="4822" h="8294" extrusionOk="0">
                  <a:moveTo>
                    <a:pt x="2572" y="1"/>
                  </a:moveTo>
                  <a:cubicBezTo>
                    <a:pt x="2218" y="1"/>
                    <a:pt x="1833" y="97"/>
                    <a:pt x="1511" y="290"/>
                  </a:cubicBezTo>
                  <a:cubicBezTo>
                    <a:pt x="418" y="965"/>
                    <a:pt x="0" y="2829"/>
                    <a:pt x="0" y="4405"/>
                  </a:cubicBezTo>
                  <a:cubicBezTo>
                    <a:pt x="0" y="5047"/>
                    <a:pt x="65" y="5658"/>
                    <a:pt x="193" y="6108"/>
                  </a:cubicBezTo>
                  <a:cubicBezTo>
                    <a:pt x="225" y="6237"/>
                    <a:pt x="997" y="8294"/>
                    <a:pt x="1029" y="8294"/>
                  </a:cubicBezTo>
                  <a:cubicBezTo>
                    <a:pt x="1029" y="8294"/>
                    <a:pt x="3536" y="6301"/>
                    <a:pt x="4179" y="5047"/>
                  </a:cubicBezTo>
                  <a:cubicBezTo>
                    <a:pt x="4533" y="4340"/>
                    <a:pt x="4822" y="3408"/>
                    <a:pt x="4822" y="2572"/>
                  </a:cubicBezTo>
                  <a:cubicBezTo>
                    <a:pt x="4822" y="2122"/>
                    <a:pt x="4758" y="1672"/>
                    <a:pt x="4565" y="1287"/>
                  </a:cubicBezTo>
                  <a:cubicBezTo>
                    <a:pt x="4179" y="483"/>
                    <a:pt x="3375" y="1"/>
                    <a:pt x="2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50;p64">
              <a:extLst>
                <a:ext uri="{FF2B5EF4-FFF2-40B4-BE49-F238E27FC236}">
                  <a16:creationId xmlns:a16="http://schemas.microsoft.com/office/drawing/2014/main" id="{26F8D172-88CC-4530-B02D-F5DDA0CDA2C6}"/>
                </a:ext>
              </a:extLst>
            </p:cNvPr>
            <p:cNvSpPr/>
            <p:nvPr/>
          </p:nvSpPr>
          <p:spPr>
            <a:xfrm>
              <a:off x="1806575" y="970200"/>
              <a:ext cx="126200" cy="203350"/>
            </a:xfrm>
            <a:custGeom>
              <a:avLst/>
              <a:gdLst/>
              <a:ahLst/>
              <a:cxnLst/>
              <a:rect l="l" t="t" r="r" b="b"/>
              <a:pathLst>
                <a:path w="5048" h="8134" extrusionOk="0">
                  <a:moveTo>
                    <a:pt x="2090" y="1"/>
                  </a:moveTo>
                  <a:cubicBezTo>
                    <a:pt x="1286" y="1"/>
                    <a:pt x="547" y="419"/>
                    <a:pt x="193" y="1190"/>
                  </a:cubicBezTo>
                  <a:cubicBezTo>
                    <a:pt x="33" y="1479"/>
                    <a:pt x="1" y="1801"/>
                    <a:pt x="1" y="2154"/>
                  </a:cubicBezTo>
                  <a:cubicBezTo>
                    <a:pt x="1" y="3794"/>
                    <a:pt x="1286" y="5851"/>
                    <a:pt x="2283" y="6783"/>
                  </a:cubicBezTo>
                  <a:cubicBezTo>
                    <a:pt x="2379" y="6880"/>
                    <a:pt x="4147" y="8133"/>
                    <a:pt x="4179" y="8133"/>
                  </a:cubicBezTo>
                  <a:cubicBezTo>
                    <a:pt x="4179" y="8133"/>
                    <a:pt x="5047" y="5529"/>
                    <a:pt x="5047" y="4019"/>
                  </a:cubicBezTo>
                  <a:cubicBezTo>
                    <a:pt x="5047" y="3922"/>
                    <a:pt x="5047" y="3794"/>
                    <a:pt x="5015" y="3697"/>
                  </a:cubicBezTo>
                  <a:cubicBezTo>
                    <a:pt x="4887" y="2476"/>
                    <a:pt x="4372" y="997"/>
                    <a:pt x="3247" y="322"/>
                  </a:cubicBezTo>
                  <a:cubicBezTo>
                    <a:pt x="2894" y="129"/>
                    <a:pt x="2476" y="1"/>
                    <a:pt x="20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51;p64">
              <a:extLst>
                <a:ext uri="{FF2B5EF4-FFF2-40B4-BE49-F238E27FC236}">
                  <a16:creationId xmlns:a16="http://schemas.microsoft.com/office/drawing/2014/main" id="{C5F84423-98F5-CEBA-025F-075CB7BDD305}"/>
                </a:ext>
              </a:extLst>
            </p:cNvPr>
            <p:cNvSpPr/>
            <p:nvPr/>
          </p:nvSpPr>
          <p:spPr>
            <a:xfrm>
              <a:off x="2948500" y="802250"/>
              <a:ext cx="460500" cy="1052750"/>
            </a:xfrm>
            <a:custGeom>
              <a:avLst/>
              <a:gdLst/>
              <a:ahLst/>
              <a:cxnLst/>
              <a:rect l="l" t="t" r="r" b="b"/>
              <a:pathLst>
                <a:path w="18420" h="42110" extrusionOk="0">
                  <a:moveTo>
                    <a:pt x="9130" y="0"/>
                  </a:moveTo>
                  <a:cubicBezTo>
                    <a:pt x="9130" y="0"/>
                    <a:pt x="1" y="9419"/>
                    <a:pt x="1" y="20991"/>
                  </a:cubicBezTo>
                  <a:cubicBezTo>
                    <a:pt x="1" y="21023"/>
                    <a:pt x="1" y="21055"/>
                    <a:pt x="1" y="21087"/>
                  </a:cubicBezTo>
                  <a:cubicBezTo>
                    <a:pt x="33" y="32724"/>
                    <a:pt x="9290" y="42110"/>
                    <a:pt x="9290" y="42110"/>
                  </a:cubicBezTo>
                  <a:cubicBezTo>
                    <a:pt x="9290" y="42110"/>
                    <a:pt x="18419" y="32724"/>
                    <a:pt x="18419" y="21119"/>
                  </a:cubicBezTo>
                  <a:cubicBezTo>
                    <a:pt x="18419" y="21087"/>
                    <a:pt x="18419" y="21055"/>
                    <a:pt x="18419" y="21023"/>
                  </a:cubicBezTo>
                  <a:cubicBezTo>
                    <a:pt x="18387" y="9387"/>
                    <a:pt x="9130" y="0"/>
                    <a:pt x="91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252;p64">
              <a:extLst>
                <a:ext uri="{FF2B5EF4-FFF2-40B4-BE49-F238E27FC236}">
                  <a16:creationId xmlns:a16="http://schemas.microsoft.com/office/drawing/2014/main" id="{84077099-3838-2E6A-762E-57A812284C55}"/>
                </a:ext>
              </a:extLst>
            </p:cNvPr>
            <p:cNvSpPr/>
            <p:nvPr/>
          </p:nvSpPr>
          <p:spPr>
            <a:xfrm>
              <a:off x="1529325" y="463925"/>
              <a:ext cx="1564650" cy="1453775"/>
            </a:xfrm>
            <a:custGeom>
              <a:avLst/>
              <a:gdLst/>
              <a:ahLst/>
              <a:cxnLst/>
              <a:rect l="l" t="t" r="r" b="b"/>
              <a:pathLst>
                <a:path w="62586" h="58151" extrusionOk="0">
                  <a:moveTo>
                    <a:pt x="46771" y="44778"/>
                  </a:moveTo>
                  <a:cubicBezTo>
                    <a:pt x="47189" y="46899"/>
                    <a:pt x="48024" y="49342"/>
                    <a:pt x="49567" y="51496"/>
                  </a:cubicBezTo>
                  <a:cubicBezTo>
                    <a:pt x="48764" y="51110"/>
                    <a:pt x="47864" y="50692"/>
                    <a:pt x="46932" y="50210"/>
                  </a:cubicBezTo>
                  <a:cubicBezTo>
                    <a:pt x="46224" y="49857"/>
                    <a:pt x="45485" y="49471"/>
                    <a:pt x="44714" y="49053"/>
                  </a:cubicBezTo>
                  <a:cubicBezTo>
                    <a:pt x="44842" y="48732"/>
                    <a:pt x="45935" y="46321"/>
                    <a:pt x="46032" y="44939"/>
                  </a:cubicBezTo>
                  <a:cubicBezTo>
                    <a:pt x="46257" y="44906"/>
                    <a:pt x="46514" y="44842"/>
                    <a:pt x="46771" y="44778"/>
                  </a:cubicBezTo>
                  <a:close/>
                  <a:moveTo>
                    <a:pt x="26263" y="1"/>
                  </a:moveTo>
                  <a:cubicBezTo>
                    <a:pt x="26134" y="1"/>
                    <a:pt x="26006" y="33"/>
                    <a:pt x="25845" y="65"/>
                  </a:cubicBezTo>
                  <a:cubicBezTo>
                    <a:pt x="24816" y="290"/>
                    <a:pt x="24238" y="1190"/>
                    <a:pt x="24238" y="2154"/>
                  </a:cubicBezTo>
                  <a:cubicBezTo>
                    <a:pt x="24238" y="2379"/>
                    <a:pt x="24270" y="2636"/>
                    <a:pt x="24334" y="2861"/>
                  </a:cubicBezTo>
                  <a:cubicBezTo>
                    <a:pt x="24752" y="4083"/>
                    <a:pt x="26102" y="4919"/>
                    <a:pt x="27227" y="5304"/>
                  </a:cubicBezTo>
                  <a:cubicBezTo>
                    <a:pt x="27806" y="5497"/>
                    <a:pt x="28674" y="5562"/>
                    <a:pt x="29509" y="5562"/>
                  </a:cubicBezTo>
                  <a:cubicBezTo>
                    <a:pt x="30409" y="5562"/>
                    <a:pt x="31277" y="5497"/>
                    <a:pt x="31599" y="5465"/>
                  </a:cubicBezTo>
                  <a:cubicBezTo>
                    <a:pt x="32017" y="5851"/>
                    <a:pt x="32402" y="6237"/>
                    <a:pt x="32852" y="6687"/>
                  </a:cubicBezTo>
                  <a:cubicBezTo>
                    <a:pt x="33624" y="7490"/>
                    <a:pt x="34492" y="8422"/>
                    <a:pt x="35392" y="9483"/>
                  </a:cubicBezTo>
                  <a:cubicBezTo>
                    <a:pt x="35617" y="9740"/>
                    <a:pt x="35842" y="10062"/>
                    <a:pt x="36099" y="10351"/>
                  </a:cubicBezTo>
                  <a:cubicBezTo>
                    <a:pt x="35585" y="9933"/>
                    <a:pt x="34877" y="9387"/>
                    <a:pt x="34813" y="9323"/>
                  </a:cubicBezTo>
                  <a:cubicBezTo>
                    <a:pt x="33913" y="8744"/>
                    <a:pt x="32242" y="8197"/>
                    <a:pt x="30795" y="8197"/>
                  </a:cubicBezTo>
                  <a:cubicBezTo>
                    <a:pt x="30056" y="8197"/>
                    <a:pt x="29381" y="8326"/>
                    <a:pt x="28899" y="8744"/>
                  </a:cubicBezTo>
                  <a:cubicBezTo>
                    <a:pt x="28384" y="9162"/>
                    <a:pt x="28159" y="9708"/>
                    <a:pt x="28159" y="10287"/>
                  </a:cubicBezTo>
                  <a:cubicBezTo>
                    <a:pt x="28159" y="10898"/>
                    <a:pt x="28384" y="11508"/>
                    <a:pt x="28834" y="11926"/>
                  </a:cubicBezTo>
                  <a:cubicBezTo>
                    <a:pt x="29541" y="12601"/>
                    <a:pt x="30570" y="12826"/>
                    <a:pt x="31567" y="12826"/>
                  </a:cubicBezTo>
                  <a:cubicBezTo>
                    <a:pt x="31920" y="12826"/>
                    <a:pt x="32242" y="12826"/>
                    <a:pt x="32531" y="12762"/>
                  </a:cubicBezTo>
                  <a:cubicBezTo>
                    <a:pt x="33784" y="12601"/>
                    <a:pt x="36035" y="11187"/>
                    <a:pt x="36517" y="10865"/>
                  </a:cubicBezTo>
                  <a:cubicBezTo>
                    <a:pt x="37031" y="11540"/>
                    <a:pt x="37545" y="12248"/>
                    <a:pt x="38028" y="13019"/>
                  </a:cubicBezTo>
                  <a:cubicBezTo>
                    <a:pt x="38895" y="14305"/>
                    <a:pt x="39731" y="15751"/>
                    <a:pt x="40406" y="17326"/>
                  </a:cubicBezTo>
                  <a:cubicBezTo>
                    <a:pt x="40438" y="17391"/>
                    <a:pt x="40471" y="17487"/>
                    <a:pt x="40503" y="17584"/>
                  </a:cubicBezTo>
                  <a:cubicBezTo>
                    <a:pt x="40310" y="17326"/>
                    <a:pt x="39024" y="16041"/>
                    <a:pt x="38928" y="15976"/>
                  </a:cubicBezTo>
                  <a:cubicBezTo>
                    <a:pt x="37995" y="15205"/>
                    <a:pt x="36099" y="14369"/>
                    <a:pt x="34556" y="14369"/>
                  </a:cubicBezTo>
                  <a:cubicBezTo>
                    <a:pt x="34010" y="14369"/>
                    <a:pt x="33495" y="14466"/>
                    <a:pt x="33109" y="14723"/>
                  </a:cubicBezTo>
                  <a:cubicBezTo>
                    <a:pt x="32499" y="15141"/>
                    <a:pt x="32177" y="15784"/>
                    <a:pt x="32177" y="16459"/>
                  </a:cubicBezTo>
                  <a:cubicBezTo>
                    <a:pt x="32177" y="16973"/>
                    <a:pt x="32370" y="17487"/>
                    <a:pt x="32724" y="17905"/>
                  </a:cubicBezTo>
                  <a:cubicBezTo>
                    <a:pt x="33463" y="18837"/>
                    <a:pt x="34877" y="19159"/>
                    <a:pt x="36035" y="19159"/>
                  </a:cubicBezTo>
                  <a:cubicBezTo>
                    <a:pt x="36131" y="19159"/>
                    <a:pt x="36227" y="19159"/>
                    <a:pt x="36292" y="19127"/>
                  </a:cubicBezTo>
                  <a:cubicBezTo>
                    <a:pt x="37674" y="19094"/>
                    <a:pt x="40438" y="17712"/>
                    <a:pt x="40535" y="17648"/>
                  </a:cubicBezTo>
                  <a:cubicBezTo>
                    <a:pt x="41146" y="19127"/>
                    <a:pt x="41660" y="20702"/>
                    <a:pt x="42078" y="22309"/>
                  </a:cubicBezTo>
                  <a:cubicBezTo>
                    <a:pt x="42399" y="23498"/>
                    <a:pt x="42688" y="24688"/>
                    <a:pt x="42946" y="25877"/>
                  </a:cubicBezTo>
                  <a:cubicBezTo>
                    <a:pt x="42656" y="25555"/>
                    <a:pt x="41467" y="24366"/>
                    <a:pt x="41371" y="24302"/>
                  </a:cubicBezTo>
                  <a:cubicBezTo>
                    <a:pt x="40438" y="23563"/>
                    <a:pt x="38542" y="22695"/>
                    <a:pt x="36999" y="22695"/>
                  </a:cubicBezTo>
                  <a:cubicBezTo>
                    <a:pt x="36452" y="22695"/>
                    <a:pt x="35938" y="22791"/>
                    <a:pt x="35552" y="23048"/>
                  </a:cubicBezTo>
                  <a:cubicBezTo>
                    <a:pt x="34942" y="23466"/>
                    <a:pt x="34620" y="24109"/>
                    <a:pt x="34620" y="24784"/>
                  </a:cubicBezTo>
                  <a:cubicBezTo>
                    <a:pt x="34620" y="25298"/>
                    <a:pt x="34813" y="25813"/>
                    <a:pt x="35167" y="26231"/>
                  </a:cubicBezTo>
                  <a:cubicBezTo>
                    <a:pt x="35906" y="27163"/>
                    <a:pt x="37320" y="27484"/>
                    <a:pt x="38478" y="27484"/>
                  </a:cubicBezTo>
                  <a:lnTo>
                    <a:pt x="38735" y="27484"/>
                  </a:lnTo>
                  <a:cubicBezTo>
                    <a:pt x="40085" y="27420"/>
                    <a:pt x="42721" y="26102"/>
                    <a:pt x="42946" y="26006"/>
                  </a:cubicBezTo>
                  <a:cubicBezTo>
                    <a:pt x="43074" y="26552"/>
                    <a:pt x="43203" y="27098"/>
                    <a:pt x="43299" y="27645"/>
                  </a:cubicBezTo>
                  <a:cubicBezTo>
                    <a:pt x="43685" y="29445"/>
                    <a:pt x="44039" y="31245"/>
                    <a:pt x="44456" y="33013"/>
                  </a:cubicBezTo>
                  <a:cubicBezTo>
                    <a:pt x="44585" y="33624"/>
                    <a:pt x="44746" y="34202"/>
                    <a:pt x="44939" y="34813"/>
                  </a:cubicBezTo>
                  <a:cubicBezTo>
                    <a:pt x="44489" y="34363"/>
                    <a:pt x="43653" y="33527"/>
                    <a:pt x="43589" y="33463"/>
                  </a:cubicBezTo>
                  <a:cubicBezTo>
                    <a:pt x="42656" y="32692"/>
                    <a:pt x="40728" y="31856"/>
                    <a:pt x="39217" y="31856"/>
                  </a:cubicBezTo>
                  <a:cubicBezTo>
                    <a:pt x="38638" y="31856"/>
                    <a:pt x="38156" y="31952"/>
                    <a:pt x="37738" y="32209"/>
                  </a:cubicBezTo>
                  <a:cubicBezTo>
                    <a:pt x="37128" y="32627"/>
                    <a:pt x="36838" y="33270"/>
                    <a:pt x="36838" y="33945"/>
                  </a:cubicBezTo>
                  <a:cubicBezTo>
                    <a:pt x="36838" y="34460"/>
                    <a:pt x="36999" y="34974"/>
                    <a:pt x="37353" y="35392"/>
                  </a:cubicBezTo>
                  <a:cubicBezTo>
                    <a:pt x="38124" y="36324"/>
                    <a:pt x="39538" y="36645"/>
                    <a:pt x="40696" y="36645"/>
                  </a:cubicBezTo>
                  <a:cubicBezTo>
                    <a:pt x="40792" y="36645"/>
                    <a:pt x="40856" y="36613"/>
                    <a:pt x="40953" y="36613"/>
                  </a:cubicBezTo>
                  <a:cubicBezTo>
                    <a:pt x="42142" y="36581"/>
                    <a:pt x="44392" y="35520"/>
                    <a:pt x="45035" y="35199"/>
                  </a:cubicBezTo>
                  <a:cubicBezTo>
                    <a:pt x="45292" y="36195"/>
                    <a:pt x="45614" y="37192"/>
                    <a:pt x="45935" y="38156"/>
                  </a:cubicBezTo>
                  <a:cubicBezTo>
                    <a:pt x="46096" y="38542"/>
                    <a:pt x="46224" y="38992"/>
                    <a:pt x="46385" y="39378"/>
                  </a:cubicBezTo>
                  <a:cubicBezTo>
                    <a:pt x="46482" y="39570"/>
                    <a:pt x="46546" y="39763"/>
                    <a:pt x="46642" y="39956"/>
                  </a:cubicBezTo>
                  <a:cubicBezTo>
                    <a:pt x="46417" y="39956"/>
                    <a:pt x="46289" y="39924"/>
                    <a:pt x="46289" y="39924"/>
                  </a:cubicBezTo>
                  <a:cubicBezTo>
                    <a:pt x="46289" y="39924"/>
                    <a:pt x="46289" y="40053"/>
                    <a:pt x="46289" y="40278"/>
                  </a:cubicBezTo>
                  <a:cubicBezTo>
                    <a:pt x="46289" y="40535"/>
                    <a:pt x="46289" y="40953"/>
                    <a:pt x="46321" y="41435"/>
                  </a:cubicBezTo>
                  <a:cubicBezTo>
                    <a:pt x="45292" y="40696"/>
                    <a:pt x="43910" y="40053"/>
                    <a:pt x="42785" y="40053"/>
                  </a:cubicBezTo>
                  <a:cubicBezTo>
                    <a:pt x="42431" y="40053"/>
                    <a:pt x="42110" y="40117"/>
                    <a:pt x="41821" y="40246"/>
                  </a:cubicBezTo>
                  <a:cubicBezTo>
                    <a:pt x="41017" y="40599"/>
                    <a:pt x="40631" y="41338"/>
                    <a:pt x="40631" y="42142"/>
                  </a:cubicBezTo>
                  <a:cubicBezTo>
                    <a:pt x="40631" y="42528"/>
                    <a:pt x="40728" y="42946"/>
                    <a:pt x="40953" y="43331"/>
                  </a:cubicBezTo>
                  <a:cubicBezTo>
                    <a:pt x="41017" y="43460"/>
                    <a:pt x="41113" y="43589"/>
                    <a:pt x="41242" y="43717"/>
                  </a:cubicBezTo>
                  <a:cubicBezTo>
                    <a:pt x="41435" y="45131"/>
                    <a:pt x="42238" y="46739"/>
                    <a:pt x="42946" y="47542"/>
                  </a:cubicBezTo>
                  <a:cubicBezTo>
                    <a:pt x="43010" y="47639"/>
                    <a:pt x="43942" y="48475"/>
                    <a:pt x="44392" y="48892"/>
                  </a:cubicBezTo>
                  <a:cubicBezTo>
                    <a:pt x="43942" y="48635"/>
                    <a:pt x="43492" y="48378"/>
                    <a:pt x="43010" y="48121"/>
                  </a:cubicBezTo>
                  <a:cubicBezTo>
                    <a:pt x="42335" y="47735"/>
                    <a:pt x="41628" y="47317"/>
                    <a:pt x="40953" y="46932"/>
                  </a:cubicBezTo>
                  <a:cubicBezTo>
                    <a:pt x="40599" y="46707"/>
                    <a:pt x="40246" y="46482"/>
                    <a:pt x="39892" y="46257"/>
                  </a:cubicBezTo>
                  <a:cubicBezTo>
                    <a:pt x="39506" y="46032"/>
                    <a:pt x="39185" y="45774"/>
                    <a:pt x="38863" y="45517"/>
                  </a:cubicBezTo>
                  <a:cubicBezTo>
                    <a:pt x="38349" y="45164"/>
                    <a:pt x="37835" y="44746"/>
                    <a:pt x="37353" y="44360"/>
                  </a:cubicBezTo>
                  <a:cubicBezTo>
                    <a:pt x="37770" y="43685"/>
                    <a:pt x="38992" y="41692"/>
                    <a:pt x="39153" y="40535"/>
                  </a:cubicBezTo>
                  <a:cubicBezTo>
                    <a:pt x="39217" y="40213"/>
                    <a:pt x="39249" y="39892"/>
                    <a:pt x="39249" y="39538"/>
                  </a:cubicBezTo>
                  <a:cubicBezTo>
                    <a:pt x="39249" y="38574"/>
                    <a:pt x="39024" y="37513"/>
                    <a:pt x="38349" y="36838"/>
                  </a:cubicBezTo>
                  <a:cubicBezTo>
                    <a:pt x="37899" y="36388"/>
                    <a:pt x="37288" y="36131"/>
                    <a:pt x="36710" y="36131"/>
                  </a:cubicBezTo>
                  <a:cubicBezTo>
                    <a:pt x="36131" y="36131"/>
                    <a:pt x="35552" y="36388"/>
                    <a:pt x="35135" y="36870"/>
                  </a:cubicBezTo>
                  <a:cubicBezTo>
                    <a:pt x="34749" y="37353"/>
                    <a:pt x="34588" y="38060"/>
                    <a:pt x="34588" y="38799"/>
                  </a:cubicBezTo>
                  <a:cubicBezTo>
                    <a:pt x="34588" y="40246"/>
                    <a:pt x="35135" y="41885"/>
                    <a:pt x="35713" y="42785"/>
                  </a:cubicBezTo>
                  <a:cubicBezTo>
                    <a:pt x="35745" y="42849"/>
                    <a:pt x="35938" y="43106"/>
                    <a:pt x="36195" y="43428"/>
                  </a:cubicBezTo>
                  <a:cubicBezTo>
                    <a:pt x="35745" y="43042"/>
                    <a:pt x="35263" y="42624"/>
                    <a:pt x="34781" y="42206"/>
                  </a:cubicBezTo>
                  <a:cubicBezTo>
                    <a:pt x="33431" y="40985"/>
                    <a:pt x="32113" y="39731"/>
                    <a:pt x="30795" y="38445"/>
                  </a:cubicBezTo>
                  <a:cubicBezTo>
                    <a:pt x="30506" y="38188"/>
                    <a:pt x="30249" y="37931"/>
                    <a:pt x="29959" y="37674"/>
                  </a:cubicBezTo>
                  <a:cubicBezTo>
                    <a:pt x="30313" y="37095"/>
                    <a:pt x="31663" y="34974"/>
                    <a:pt x="31856" y="33752"/>
                  </a:cubicBezTo>
                  <a:cubicBezTo>
                    <a:pt x="31888" y="33431"/>
                    <a:pt x="31920" y="33109"/>
                    <a:pt x="31920" y="32756"/>
                  </a:cubicBezTo>
                  <a:cubicBezTo>
                    <a:pt x="31920" y="31759"/>
                    <a:pt x="31695" y="30731"/>
                    <a:pt x="31020" y="30056"/>
                  </a:cubicBezTo>
                  <a:cubicBezTo>
                    <a:pt x="30570" y="29606"/>
                    <a:pt x="29991" y="29349"/>
                    <a:pt x="29381" y="29349"/>
                  </a:cubicBezTo>
                  <a:cubicBezTo>
                    <a:pt x="28802" y="29349"/>
                    <a:pt x="28256" y="29574"/>
                    <a:pt x="27838" y="30088"/>
                  </a:cubicBezTo>
                  <a:cubicBezTo>
                    <a:pt x="27420" y="30570"/>
                    <a:pt x="27259" y="31245"/>
                    <a:pt x="27259" y="32017"/>
                  </a:cubicBezTo>
                  <a:cubicBezTo>
                    <a:pt x="27259" y="33463"/>
                    <a:pt x="27838" y="35102"/>
                    <a:pt x="28384" y="36002"/>
                  </a:cubicBezTo>
                  <a:cubicBezTo>
                    <a:pt x="28416" y="36067"/>
                    <a:pt x="28674" y="36388"/>
                    <a:pt x="28963" y="36742"/>
                  </a:cubicBezTo>
                  <a:cubicBezTo>
                    <a:pt x="28224" y="36067"/>
                    <a:pt x="27484" y="35392"/>
                    <a:pt x="26745" y="34749"/>
                  </a:cubicBezTo>
                  <a:cubicBezTo>
                    <a:pt x="25427" y="33624"/>
                    <a:pt x="24077" y="32595"/>
                    <a:pt x="22663" y="31695"/>
                  </a:cubicBezTo>
                  <a:cubicBezTo>
                    <a:pt x="22791" y="31502"/>
                    <a:pt x="24430" y="29027"/>
                    <a:pt x="24623" y="27677"/>
                  </a:cubicBezTo>
                  <a:cubicBezTo>
                    <a:pt x="24688" y="27356"/>
                    <a:pt x="24720" y="27034"/>
                    <a:pt x="24720" y="26681"/>
                  </a:cubicBezTo>
                  <a:cubicBezTo>
                    <a:pt x="24720" y="25716"/>
                    <a:pt x="24463" y="24655"/>
                    <a:pt x="23820" y="23980"/>
                  </a:cubicBezTo>
                  <a:cubicBezTo>
                    <a:pt x="23370" y="23530"/>
                    <a:pt x="22759" y="23273"/>
                    <a:pt x="22180" y="23273"/>
                  </a:cubicBezTo>
                  <a:cubicBezTo>
                    <a:pt x="21602" y="23273"/>
                    <a:pt x="21023" y="23498"/>
                    <a:pt x="20605" y="24013"/>
                  </a:cubicBezTo>
                  <a:cubicBezTo>
                    <a:pt x="20220" y="24495"/>
                    <a:pt x="20059" y="25202"/>
                    <a:pt x="20059" y="25941"/>
                  </a:cubicBezTo>
                  <a:cubicBezTo>
                    <a:pt x="20059" y="27388"/>
                    <a:pt x="20605" y="29027"/>
                    <a:pt x="21184" y="29927"/>
                  </a:cubicBezTo>
                  <a:cubicBezTo>
                    <a:pt x="21248" y="30024"/>
                    <a:pt x="22180" y="31181"/>
                    <a:pt x="22502" y="31599"/>
                  </a:cubicBezTo>
                  <a:lnTo>
                    <a:pt x="22470" y="31567"/>
                  </a:lnTo>
                  <a:cubicBezTo>
                    <a:pt x="20991" y="30634"/>
                    <a:pt x="19480" y="29927"/>
                    <a:pt x="18002" y="29349"/>
                  </a:cubicBezTo>
                  <a:cubicBezTo>
                    <a:pt x="16523" y="28738"/>
                    <a:pt x="15109" y="28320"/>
                    <a:pt x="13759" y="27934"/>
                  </a:cubicBezTo>
                  <a:cubicBezTo>
                    <a:pt x="12441" y="27581"/>
                    <a:pt x="11219" y="27323"/>
                    <a:pt x="10094" y="27098"/>
                  </a:cubicBezTo>
                  <a:cubicBezTo>
                    <a:pt x="9515" y="26970"/>
                    <a:pt x="8969" y="26906"/>
                    <a:pt x="8455" y="26809"/>
                  </a:cubicBezTo>
                  <a:lnTo>
                    <a:pt x="8487" y="26777"/>
                  </a:lnTo>
                  <a:cubicBezTo>
                    <a:pt x="8487" y="26745"/>
                    <a:pt x="6655" y="25555"/>
                    <a:pt x="6526" y="25491"/>
                  </a:cubicBezTo>
                  <a:cubicBezTo>
                    <a:pt x="5722" y="25105"/>
                    <a:pt x="4340" y="24752"/>
                    <a:pt x="3087" y="24752"/>
                  </a:cubicBezTo>
                  <a:cubicBezTo>
                    <a:pt x="2090" y="24752"/>
                    <a:pt x="1126" y="24977"/>
                    <a:pt x="579" y="25523"/>
                  </a:cubicBezTo>
                  <a:cubicBezTo>
                    <a:pt x="194" y="25941"/>
                    <a:pt x="1" y="26456"/>
                    <a:pt x="1" y="26938"/>
                  </a:cubicBezTo>
                  <a:cubicBezTo>
                    <a:pt x="1" y="27613"/>
                    <a:pt x="322" y="28288"/>
                    <a:pt x="869" y="28738"/>
                  </a:cubicBezTo>
                  <a:cubicBezTo>
                    <a:pt x="1479" y="29188"/>
                    <a:pt x="2251" y="29381"/>
                    <a:pt x="3054" y="29381"/>
                  </a:cubicBezTo>
                  <a:cubicBezTo>
                    <a:pt x="3601" y="29381"/>
                    <a:pt x="4147" y="29284"/>
                    <a:pt x="4630" y="29156"/>
                  </a:cubicBezTo>
                  <a:cubicBezTo>
                    <a:pt x="5851" y="28866"/>
                    <a:pt x="7876" y="27259"/>
                    <a:pt x="8358" y="26873"/>
                  </a:cubicBezTo>
                  <a:cubicBezTo>
                    <a:pt x="8905" y="26970"/>
                    <a:pt x="9451" y="27066"/>
                    <a:pt x="10094" y="27227"/>
                  </a:cubicBezTo>
                  <a:cubicBezTo>
                    <a:pt x="11187" y="27452"/>
                    <a:pt x="12408" y="27741"/>
                    <a:pt x="13726" y="28127"/>
                  </a:cubicBezTo>
                  <a:cubicBezTo>
                    <a:pt x="14080" y="28256"/>
                    <a:pt x="14434" y="28384"/>
                    <a:pt x="14819" y="28481"/>
                  </a:cubicBezTo>
                  <a:cubicBezTo>
                    <a:pt x="14144" y="28416"/>
                    <a:pt x="13276" y="28320"/>
                    <a:pt x="13180" y="28320"/>
                  </a:cubicBezTo>
                  <a:lnTo>
                    <a:pt x="13148" y="28320"/>
                  </a:lnTo>
                  <a:cubicBezTo>
                    <a:pt x="11541" y="28352"/>
                    <a:pt x="8423" y="29381"/>
                    <a:pt x="7908" y="31116"/>
                  </a:cubicBezTo>
                  <a:cubicBezTo>
                    <a:pt x="7844" y="31309"/>
                    <a:pt x="7812" y="31502"/>
                    <a:pt x="7812" y="31695"/>
                  </a:cubicBezTo>
                  <a:cubicBezTo>
                    <a:pt x="7812" y="32724"/>
                    <a:pt x="8583" y="33592"/>
                    <a:pt x="9644" y="33817"/>
                  </a:cubicBezTo>
                  <a:cubicBezTo>
                    <a:pt x="9805" y="33817"/>
                    <a:pt x="9966" y="33849"/>
                    <a:pt x="10126" y="33849"/>
                  </a:cubicBezTo>
                  <a:cubicBezTo>
                    <a:pt x="11219" y="33849"/>
                    <a:pt x="12376" y="33174"/>
                    <a:pt x="13180" y="32467"/>
                  </a:cubicBezTo>
                  <a:cubicBezTo>
                    <a:pt x="14112" y="31599"/>
                    <a:pt x="15205" y="29220"/>
                    <a:pt x="15430" y="28674"/>
                  </a:cubicBezTo>
                  <a:cubicBezTo>
                    <a:pt x="16234" y="28963"/>
                    <a:pt x="17069" y="29252"/>
                    <a:pt x="17905" y="29606"/>
                  </a:cubicBezTo>
                  <a:cubicBezTo>
                    <a:pt x="19320" y="30249"/>
                    <a:pt x="20830" y="30956"/>
                    <a:pt x="22245" y="31920"/>
                  </a:cubicBezTo>
                  <a:cubicBezTo>
                    <a:pt x="22341" y="31952"/>
                    <a:pt x="22405" y="32017"/>
                    <a:pt x="22470" y="32081"/>
                  </a:cubicBezTo>
                  <a:cubicBezTo>
                    <a:pt x="22148" y="31984"/>
                    <a:pt x="20380" y="31599"/>
                    <a:pt x="20252" y="31599"/>
                  </a:cubicBezTo>
                  <a:cubicBezTo>
                    <a:pt x="20123" y="31599"/>
                    <a:pt x="19962" y="31567"/>
                    <a:pt x="19770" y="31567"/>
                  </a:cubicBezTo>
                  <a:cubicBezTo>
                    <a:pt x="18098" y="31567"/>
                    <a:pt x="15366" y="32274"/>
                    <a:pt x="14723" y="33784"/>
                  </a:cubicBezTo>
                  <a:cubicBezTo>
                    <a:pt x="14594" y="34042"/>
                    <a:pt x="14562" y="34331"/>
                    <a:pt x="14562" y="34588"/>
                  </a:cubicBezTo>
                  <a:cubicBezTo>
                    <a:pt x="14562" y="35520"/>
                    <a:pt x="15205" y="36356"/>
                    <a:pt x="16137" y="36645"/>
                  </a:cubicBezTo>
                  <a:cubicBezTo>
                    <a:pt x="16394" y="36742"/>
                    <a:pt x="16684" y="36774"/>
                    <a:pt x="16941" y="36774"/>
                  </a:cubicBezTo>
                  <a:cubicBezTo>
                    <a:pt x="17969" y="36774"/>
                    <a:pt x="19030" y="36260"/>
                    <a:pt x="19802" y="35713"/>
                  </a:cubicBezTo>
                  <a:cubicBezTo>
                    <a:pt x="20959" y="34877"/>
                    <a:pt x="22470" y="32209"/>
                    <a:pt x="22534" y="32113"/>
                  </a:cubicBezTo>
                  <a:cubicBezTo>
                    <a:pt x="23852" y="33013"/>
                    <a:pt x="25138" y="34042"/>
                    <a:pt x="26391" y="35135"/>
                  </a:cubicBezTo>
                  <a:cubicBezTo>
                    <a:pt x="27323" y="35938"/>
                    <a:pt x="28191" y="36806"/>
                    <a:pt x="29091" y="37674"/>
                  </a:cubicBezTo>
                  <a:cubicBezTo>
                    <a:pt x="28674" y="37545"/>
                    <a:pt x="27002" y="37224"/>
                    <a:pt x="26906" y="37192"/>
                  </a:cubicBezTo>
                  <a:lnTo>
                    <a:pt x="26423" y="37192"/>
                  </a:lnTo>
                  <a:cubicBezTo>
                    <a:pt x="24720" y="37192"/>
                    <a:pt x="21988" y="37867"/>
                    <a:pt x="21345" y="39378"/>
                  </a:cubicBezTo>
                  <a:cubicBezTo>
                    <a:pt x="21248" y="39635"/>
                    <a:pt x="21184" y="39924"/>
                    <a:pt x="21184" y="40181"/>
                  </a:cubicBezTo>
                  <a:cubicBezTo>
                    <a:pt x="21184" y="41113"/>
                    <a:pt x="21859" y="41949"/>
                    <a:pt x="22791" y="42238"/>
                  </a:cubicBezTo>
                  <a:cubicBezTo>
                    <a:pt x="23048" y="42335"/>
                    <a:pt x="23305" y="42367"/>
                    <a:pt x="23563" y="42367"/>
                  </a:cubicBezTo>
                  <a:cubicBezTo>
                    <a:pt x="24591" y="42367"/>
                    <a:pt x="25652" y="41853"/>
                    <a:pt x="26456" y="41306"/>
                  </a:cubicBezTo>
                  <a:cubicBezTo>
                    <a:pt x="27548" y="40503"/>
                    <a:pt x="29027" y="37963"/>
                    <a:pt x="29156" y="37738"/>
                  </a:cubicBezTo>
                  <a:cubicBezTo>
                    <a:pt x="29541" y="38124"/>
                    <a:pt x="29959" y="38510"/>
                    <a:pt x="30345" y="38928"/>
                  </a:cubicBezTo>
                  <a:cubicBezTo>
                    <a:pt x="31663" y="40213"/>
                    <a:pt x="32949" y="41499"/>
                    <a:pt x="34267" y="42753"/>
                  </a:cubicBezTo>
                  <a:cubicBezTo>
                    <a:pt x="34717" y="43203"/>
                    <a:pt x="35199" y="43589"/>
                    <a:pt x="35649" y="44006"/>
                  </a:cubicBezTo>
                  <a:cubicBezTo>
                    <a:pt x="35038" y="43878"/>
                    <a:pt x="33881" y="43621"/>
                    <a:pt x="33784" y="43621"/>
                  </a:cubicBezTo>
                  <a:cubicBezTo>
                    <a:pt x="33624" y="43621"/>
                    <a:pt x="33463" y="43589"/>
                    <a:pt x="33302" y="43589"/>
                  </a:cubicBezTo>
                  <a:cubicBezTo>
                    <a:pt x="31599" y="43589"/>
                    <a:pt x="28899" y="44296"/>
                    <a:pt x="28256" y="45807"/>
                  </a:cubicBezTo>
                  <a:cubicBezTo>
                    <a:pt x="28127" y="46064"/>
                    <a:pt x="28063" y="46353"/>
                    <a:pt x="28063" y="46610"/>
                  </a:cubicBezTo>
                  <a:cubicBezTo>
                    <a:pt x="28095" y="47542"/>
                    <a:pt x="28738" y="48378"/>
                    <a:pt x="29670" y="48667"/>
                  </a:cubicBezTo>
                  <a:cubicBezTo>
                    <a:pt x="29927" y="48732"/>
                    <a:pt x="30184" y="48796"/>
                    <a:pt x="30474" y="48796"/>
                  </a:cubicBezTo>
                  <a:cubicBezTo>
                    <a:pt x="31502" y="48796"/>
                    <a:pt x="32563" y="48282"/>
                    <a:pt x="33334" y="47735"/>
                  </a:cubicBezTo>
                  <a:cubicBezTo>
                    <a:pt x="34331" y="47028"/>
                    <a:pt x="35617" y="44906"/>
                    <a:pt x="35970" y="44296"/>
                  </a:cubicBezTo>
                  <a:cubicBezTo>
                    <a:pt x="36742" y="44971"/>
                    <a:pt x="37545" y="45614"/>
                    <a:pt x="38349" y="46224"/>
                  </a:cubicBezTo>
                  <a:cubicBezTo>
                    <a:pt x="38703" y="46482"/>
                    <a:pt x="39024" y="46771"/>
                    <a:pt x="39378" y="46996"/>
                  </a:cubicBezTo>
                  <a:cubicBezTo>
                    <a:pt x="39731" y="47221"/>
                    <a:pt x="40085" y="47478"/>
                    <a:pt x="40438" y="47703"/>
                  </a:cubicBezTo>
                  <a:cubicBezTo>
                    <a:pt x="41178" y="48153"/>
                    <a:pt x="41853" y="48571"/>
                    <a:pt x="42528" y="48957"/>
                  </a:cubicBezTo>
                  <a:cubicBezTo>
                    <a:pt x="42881" y="49182"/>
                    <a:pt x="43203" y="49375"/>
                    <a:pt x="43556" y="49567"/>
                  </a:cubicBezTo>
                  <a:cubicBezTo>
                    <a:pt x="42946" y="49310"/>
                    <a:pt x="41949" y="48957"/>
                    <a:pt x="41853" y="48925"/>
                  </a:cubicBezTo>
                  <a:cubicBezTo>
                    <a:pt x="41403" y="48828"/>
                    <a:pt x="40792" y="48764"/>
                    <a:pt x="40149" y="48764"/>
                  </a:cubicBezTo>
                  <a:cubicBezTo>
                    <a:pt x="38574" y="48764"/>
                    <a:pt x="36742" y="49150"/>
                    <a:pt x="36067" y="50242"/>
                  </a:cubicBezTo>
                  <a:cubicBezTo>
                    <a:pt x="35842" y="50596"/>
                    <a:pt x="35745" y="50950"/>
                    <a:pt x="35745" y="51303"/>
                  </a:cubicBezTo>
                  <a:cubicBezTo>
                    <a:pt x="35745" y="52139"/>
                    <a:pt x="36260" y="52910"/>
                    <a:pt x="37031" y="53296"/>
                  </a:cubicBezTo>
                  <a:cubicBezTo>
                    <a:pt x="37417" y="53489"/>
                    <a:pt x="37867" y="53553"/>
                    <a:pt x="38317" y="53553"/>
                  </a:cubicBezTo>
                  <a:cubicBezTo>
                    <a:pt x="39185" y="53553"/>
                    <a:pt x="40085" y="53264"/>
                    <a:pt x="40792" y="52910"/>
                  </a:cubicBezTo>
                  <a:cubicBezTo>
                    <a:pt x="41981" y="52300"/>
                    <a:pt x="43781" y="50082"/>
                    <a:pt x="44006" y="49825"/>
                  </a:cubicBezTo>
                  <a:cubicBezTo>
                    <a:pt x="44842" y="50307"/>
                    <a:pt x="45646" y="50757"/>
                    <a:pt x="46417" y="51143"/>
                  </a:cubicBezTo>
                  <a:cubicBezTo>
                    <a:pt x="48474" y="52268"/>
                    <a:pt x="50275" y="53135"/>
                    <a:pt x="51689" y="53811"/>
                  </a:cubicBezTo>
                  <a:cubicBezTo>
                    <a:pt x="56189" y="57700"/>
                    <a:pt x="62586" y="58150"/>
                    <a:pt x="62586" y="58150"/>
                  </a:cubicBezTo>
                  <a:cubicBezTo>
                    <a:pt x="62586" y="58150"/>
                    <a:pt x="62586" y="58021"/>
                    <a:pt x="62586" y="57764"/>
                  </a:cubicBezTo>
                  <a:cubicBezTo>
                    <a:pt x="62586" y="56189"/>
                    <a:pt x="62329" y="49857"/>
                    <a:pt x="58407" y="45485"/>
                  </a:cubicBezTo>
                  <a:cubicBezTo>
                    <a:pt x="56800" y="43653"/>
                    <a:pt x="54743" y="42431"/>
                    <a:pt x="52814" y="41596"/>
                  </a:cubicBezTo>
                  <a:cubicBezTo>
                    <a:pt x="52943" y="41467"/>
                    <a:pt x="53039" y="41306"/>
                    <a:pt x="53135" y="41178"/>
                  </a:cubicBezTo>
                  <a:cubicBezTo>
                    <a:pt x="53650" y="40406"/>
                    <a:pt x="54100" y="39378"/>
                    <a:pt x="54100" y="38413"/>
                  </a:cubicBezTo>
                  <a:cubicBezTo>
                    <a:pt x="54100" y="38092"/>
                    <a:pt x="54035" y="37770"/>
                    <a:pt x="53939" y="37481"/>
                  </a:cubicBezTo>
                  <a:cubicBezTo>
                    <a:pt x="53618" y="36581"/>
                    <a:pt x="52782" y="35970"/>
                    <a:pt x="51882" y="35970"/>
                  </a:cubicBezTo>
                  <a:cubicBezTo>
                    <a:pt x="51625" y="35970"/>
                    <a:pt x="51303" y="36035"/>
                    <a:pt x="51046" y="36163"/>
                  </a:cubicBezTo>
                  <a:cubicBezTo>
                    <a:pt x="49792" y="36742"/>
                    <a:pt x="49182" y="38767"/>
                    <a:pt x="49053" y="40374"/>
                  </a:cubicBezTo>
                  <a:cubicBezTo>
                    <a:pt x="48539" y="40278"/>
                    <a:pt x="48089" y="40181"/>
                    <a:pt x="47703" y="40117"/>
                  </a:cubicBezTo>
                  <a:cubicBezTo>
                    <a:pt x="47542" y="39763"/>
                    <a:pt x="47382" y="39378"/>
                    <a:pt x="47221" y="38992"/>
                  </a:cubicBezTo>
                  <a:cubicBezTo>
                    <a:pt x="47028" y="38606"/>
                    <a:pt x="46899" y="38220"/>
                    <a:pt x="46739" y="37835"/>
                  </a:cubicBezTo>
                  <a:cubicBezTo>
                    <a:pt x="46546" y="37256"/>
                    <a:pt x="46321" y="36645"/>
                    <a:pt x="46128" y="36035"/>
                  </a:cubicBezTo>
                  <a:cubicBezTo>
                    <a:pt x="46867" y="35713"/>
                    <a:pt x="48989" y="34717"/>
                    <a:pt x="49760" y="33849"/>
                  </a:cubicBezTo>
                  <a:cubicBezTo>
                    <a:pt x="50467" y="33077"/>
                    <a:pt x="51175" y="31920"/>
                    <a:pt x="51175" y="30795"/>
                  </a:cubicBezTo>
                  <a:cubicBezTo>
                    <a:pt x="51175" y="30634"/>
                    <a:pt x="51142" y="30474"/>
                    <a:pt x="51110" y="30313"/>
                  </a:cubicBezTo>
                  <a:cubicBezTo>
                    <a:pt x="50917" y="29284"/>
                    <a:pt x="50050" y="28481"/>
                    <a:pt x="49021" y="28481"/>
                  </a:cubicBezTo>
                  <a:cubicBezTo>
                    <a:pt x="48828" y="28481"/>
                    <a:pt x="48635" y="28513"/>
                    <a:pt x="48442" y="28577"/>
                  </a:cubicBezTo>
                  <a:cubicBezTo>
                    <a:pt x="46707" y="29091"/>
                    <a:pt x="45678" y="32209"/>
                    <a:pt x="45646" y="33817"/>
                  </a:cubicBezTo>
                  <a:cubicBezTo>
                    <a:pt x="45646" y="33881"/>
                    <a:pt x="45678" y="34234"/>
                    <a:pt x="45710" y="34620"/>
                  </a:cubicBezTo>
                  <a:cubicBezTo>
                    <a:pt x="45517" y="34042"/>
                    <a:pt x="45356" y="33431"/>
                    <a:pt x="45196" y="32820"/>
                  </a:cubicBezTo>
                  <a:cubicBezTo>
                    <a:pt x="44746" y="31084"/>
                    <a:pt x="44328" y="29284"/>
                    <a:pt x="43942" y="27484"/>
                  </a:cubicBezTo>
                  <a:cubicBezTo>
                    <a:pt x="43846" y="27131"/>
                    <a:pt x="43749" y="26745"/>
                    <a:pt x="43653" y="26391"/>
                  </a:cubicBezTo>
                  <a:cubicBezTo>
                    <a:pt x="44264" y="26102"/>
                    <a:pt x="46578" y="25073"/>
                    <a:pt x="47414" y="24141"/>
                  </a:cubicBezTo>
                  <a:cubicBezTo>
                    <a:pt x="48121" y="23370"/>
                    <a:pt x="48796" y="22212"/>
                    <a:pt x="48796" y="21087"/>
                  </a:cubicBezTo>
                  <a:cubicBezTo>
                    <a:pt x="48796" y="20927"/>
                    <a:pt x="48796" y="20766"/>
                    <a:pt x="48764" y="20605"/>
                  </a:cubicBezTo>
                  <a:cubicBezTo>
                    <a:pt x="48571" y="19577"/>
                    <a:pt x="47671" y="18773"/>
                    <a:pt x="46674" y="18773"/>
                  </a:cubicBezTo>
                  <a:cubicBezTo>
                    <a:pt x="46482" y="18773"/>
                    <a:pt x="46289" y="18805"/>
                    <a:pt x="46096" y="18869"/>
                  </a:cubicBezTo>
                  <a:cubicBezTo>
                    <a:pt x="44328" y="19384"/>
                    <a:pt x="43299" y="22502"/>
                    <a:pt x="43267" y="24141"/>
                  </a:cubicBezTo>
                  <a:cubicBezTo>
                    <a:pt x="43267" y="24205"/>
                    <a:pt x="43299" y="24591"/>
                    <a:pt x="43364" y="25041"/>
                  </a:cubicBezTo>
                  <a:cubicBezTo>
                    <a:pt x="43106" y="24077"/>
                    <a:pt x="42881" y="23113"/>
                    <a:pt x="42592" y="22180"/>
                  </a:cubicBezTo>
                  <a:cubicBezTo>
                    <a:pt x="42110" y="20509"/>
                    <a:pt x="41563" y="18902"/>
                    <a:pt x="40888" y="17391"/>
                  </a:cubicBezTo>
                  <a:cubicBezTo>
                    <a:pt x="41081" y="17294"/>
                    <a:pt x="43814" y="16137"/>
                    <a:pt x="44746" y="15109"/>
                  </a:cubicBezTo>
                  <a:cubicBezTo>
                    <a:pt x="45453" y="14305"/>
                    <a:pt x="46128" y="13180"/>
                    <a:pt x="46128" y="12055"/>
                  </a:cubicBezTo>
                  <a:cubicBezTo>
                    <a:pt x="46128" y="11894"/>
                    <a:pt x="46128" y="11733"/>
                    <a:pt x="46096" y="11573"/>
                  </a:cubicBezTo>
                  <a:cubicBezTo>
                    <a:pt x="45903" y="10544"/>
                    <a:pt x="45003" y="9740"/>
                    <a:pt x="44006" y="9740"/>
                  </a:cubicBezTo>
                  <a:cubicBezTo>
                    <a:pt x="43814" y="9740"/>
                    <a:pt x="43621" y="9773"/>
                    <a:pt x="43396" y="9837"/>
                  </a:cubicBezTo>
                  <a:cubicBezTo>
                    <a:pt x="41660" y="10351"/>
                    <a:pt x="40631" y="13469"/>
                    <a:pt x="40599" y="15076"/>
                  </a:cubicBezTo>
                  <a:cubicBezTo>
                    <a:pt x="40599" y="15233"/>
                    <a:pt x="40721" y="16606"/>
                    <a:pt x="40787" y="17154"/>
                  </a:cubicBezTo>
                  <a:lnTo>
                    <a:pt x="40787" y="17154"/>
                  </a:lnTo>
                  <a:cubicBezTo>
                    <a:pt x="40048" y="15552"/>
                    <a:pt x="39183" y="14141"/>
                    <a:pt x="38285" y="12826"/>
                  </a:cubicBezTo>
                  <a:cubicBezTo>
                    <a:pt x="37385" y="11540"/>
                    <a:pt x="36420" y="10383"/>
                    <a:pt x="35520" y="9323"/>
                  </a:cubicBezTo>
                  <a:cubicBezTo>
                    <a:pt x="34620" y="8294"/>
                    <a:pt x="33720" y="7394"/>
                    <a:pt x="32949" y="6622"/>
                  </a:cubicBezTo>
                  <a:cubicBezTo>
                    <a:pt x="32499" y="6172"/>
                    <a:pt x="32113" y="5819"/>
                    <a:pt x="31727" y="5465"/>
                  </a:cubicBezTo>
                  <a:lnTo>
                    <a:pt x="31759" y="5465"/>
                  </a:lnTo>
                  <a:cubicBezTo>
                    <a:pt x="31759" y="5369"/>
                    <a:pt x="30924" y="3408"/>
                    <a:pt x="30827" y="3311"/>
                  </a:cubicBezTo>
                  <a:cubicBezTo>
                    <a:pt x="30088" y="2026"/>
                    <a:pt x="27999" y="1"/>
                    <a:pt x="26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53;p64">
              <a:extLst>
                <a:ext uri="{FF2B5EF4-FFF2-40B4-BE49-F238E27FC236}">
                  <a16:creationId xmlns:a16="http://schemas.microsoft.com/office/drawing/2014/main" id="{7B50D0EA-37B6-7AC7-D175-2227136838F3}"/>
                </a:ext>
              </a:extLst>
            </p:cNvPr>
            <p:cNvSpPr/>
            <p:nvPr/>
          </p:nvSpPr>
          <p:spPr>
            <a:xfrm>
              <a:off x="3261100" y="1467650"/>
              <a:ext cx="423525" cy="439600"/>
            </a:xfrm>
            <a:custGeom>
              <a:avLst/>
              <a:gdLst/>
              <a:ahLst/>
              <a:cxnLst/>
              <a:rect l="l" t="t" r="r" b="b"/>
              <a:pathLst>
                <a:path w="16941" h="17584" extrusionOk="0">
                  <a:moveTo>
                    <a:pt x="16941" y="0"/>
                  </a:moveTo>
                  <a:cubicBezTo>
                    <a:pt x="16941" y="0"/>
                    <a:pt x="9323" y="225"/>
                    <a:pt x="4630" y="5079"/>
                  </a:cubicBezTo>
                  <a:cubicBezTo>
                    <a:pt x="65" y="9836"/>
                    <a:pt x="1" y="17230"/>
                    <a:pt x="1" y="17583"/>
                  </a:cubicBezTo>
                  <a:cubicBezTo>
                    <a:pt x="1" y="17583"/>
                    <a:pt x="7651" y="17358"/>
                    <a:pt x="12344" y="12504"/>
                  </a:cubicBezTo>
                  <a:cubicBezTo>
                    <a:pt x="16909" y="7747"/>
                    <a:pt x="16941" y="354"/>
                    <a:pt x="169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54;p64">
              <a:extLst>
                <a:ext uri="{FF2B5EF4-FFF2-40B4-BE49-F238E27FC236}">
                  <a16:creationId xmlns:a16="http://schemas.microsoft.com/office/drawing/2014/main" id="{416CB5E9-14FD-2D1F-5072-8812452B3D7F}"/>
                </a:ext>
              </a:extLst>
            </p:cNvPr>
            <p:cNvSpPr/>
            <p:nvPr/>
          </p:nvSpPr>
          <p:spPr>
            <a:xfrm>
              <a:off x="2983875" y="802250"/>
              <a:ext cx="389775" cy="1053550"/>
            </a:xfrm>
            <a:custGeom>
              <a:avLst/>
              <a:gdLst/>
              <a:ahLst/>
              <a:cxnLst/>
              <a:rect l="l" t="t" r="r" b="b"/>
              <a:pathLst>
                <a:path w="15591" h="42142" extrusionOk="0">
                  <a:moveTo>
                    <a:pt x="7458" y="0"/>
                  </a:moveTo>
                  <a:lnTo>
                    <a:pt x="7522" y="14433"/>
                  </a:lnTo>
                  <a:lnTo>
                    <a:pt x="7522" y="14433"/>
                  </a:lnTo>
                  <a:lnTo>
                    <a:pt x="2764" y="10319"/>
                  </a:lnTo>
                  <a:lnTo>
                    <a:pt x="2443" y="10672"/>
                  </a:lnTo>
                  <a:lnTo>
                    <a:pt x="7522" y="15076"/>
                  </a:lnTo>
                  <a:lnTo>
                    <a:pt x="7586" y="25427"/>
                  </a:lnTo>
                  <a:lnTo>
                    <a:pt x="322" y="18998"/>
                  </a:lnTo>
                  <a:lnTo>
                    <a:pt x="0" y="19351"/>
                  </a:lnTo>
                  <a:lnTo>
                    <a:pt x="7586" y="26070"/>
                  </a:lnTo>
                  <a:lnTo>
                    <a:pt x="7618" y="35456"/>
                  </a:lnTo>
                  <a:lnTo>
                    <a:pt x="2186" y="31181"/>
                  </a:lnTo>
                  <a:lnTo>
                    <a:pt x="1864" y="31566"/>
                  </a:lnTo>
                  <a:lnTo>
                    <a:pt x="7618" y="36067"/>
                  </a:lnTo>
                  <a:lnTo>
                    <a:pt x="7650" y="42142"/>
                  </a:lnTo>
                  <a:lnTo>
                    <a:pt x="8133" y="42110"/>
                  </a:lnTo>
                  <a:lnTo>
                    <a:pt x="8068" y="31534"/>
                  </a:lnTo>
                  <a:lnTo>
                    <a:pt x="15590" y="24784"/>
                  </a:lnTo>
                  <a:lnTo>
                    <a:pt x="15269" y="24430"/>
                  </a:lnTo>
                  <a:lnTo>
                    <a:pt x="8068" y="30891"/>
                  </a:lnTo>
                  <a:lnTo>
                    <a:pt x="8036" y="22052"/>
                  </a:lnTo>
                  <a:lnTo>
                    <a:pt x="8068" y="22084"/>
                  </a:lnTo>
                  <a:lnTo>
                    <a:pt x="14433" y="12794"/>
                  </a:lnTo>
                  <a:lnTo>
                    <a:pt x="14047" y="12505"/>
                  </a:lnTo>
                  <a:lnTo>
                    <a:pt x="8036" y="21280"/>
                  </a:lnTo>
                  <a:lnTo>
                    <a:pt x="7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55;p64">
              <a:extLst>
                <a:ext uri="{FF2B5EF4-FFF2-40B4-BE49-F238E27FC236}">
                  <a16:creationId xmlns:a16="http://schemas.microsoft.com/office/drawing/2014/main" id="{06A8BF20-9782-0AE6-4F10-F59E997A8D0B}"/>
                </a:ext>
              </a:extLst>
            </p:cNvPr>
            <p:cNvSpPr/>
            <p:nvPr/>
          </p:nvSpPr>
          <p:spPr>
            <a:xfrm>
              <a:off x="2682500" y="1458000"/>
              <a:ext cx="415500" cy="463700"/>
            </a:xfrm>
            <a:custGeom>
              <a:avLst/>
              <a:gdLst/>
              <a:ahLst/>
              <a:cxnLst/>
              <a:rect l="l" t="t" r="r" b="b"/>
              <a:pathLst>
                <a:path w="16620" h="18548" extrusionOk="0">
                  <a:moveTo>
                    <a:pt x="355" y="0"/>
                  </a:moveTo>
                  <a:lnTo>
                    <a:pt x="1" y="322"/>
                  </a:lnTo>
                  <a:lnTo>
                    <a:pt x="5433" y="6397"/>
                  </a:lnTo>
                  <a:lnTo>
                    <a:pt x="1994" y="6461"/>
                  </a:lnTo>
                  <a:lnTo>
                    <a:pt x="1994" y="6944"/>
                  </a:lnTo>
                  <a:lnTo>
                    <a:pt x="5851" y="6879"/>
                  </a:lnTo>
                  <a:lnTo>
                    <a:pt x="9676" y="11154"/>
                  </a:lnTo>
                  <a:lnTo>
                    <a:pt x="4276" y="11154"/>
                  </a:lnTo>
                  <a:lnTo>
                    <a:pt x="4276" y="11637"/>
                  </a:lnTo>
                  <a:lnTo>
                    <a:pt x="10094" y="11637"/>
                  </a:lnTo>
                  <a:lnTo>
                    <a:pt x="13566" y="15494"/>
                  </a:lnTo>
                  <a:lnTo>
                    <a:pt x="9773" y="15719"/>
                  </a:lnTo>
                  <a:lnTo>
                    <a:pt x="9805" y="16201"/>
                  </a:lnTo>
                  <a:lnTo>
                    <a:pt x="13952" y="15976"/>
                  </a:lnTo>
                  <a:lnTo>
                    <a:pt x="16266" y="18548"/>
                  </a:lnTo>
                  <a:lnTo>
                    <a:pt x="16620" y="18226"/>
                  </a:lnTo>
                  <a:lnTo>
                    <a:pt x="12569" y="13662"/>
                  </a:lnTo>
                  <a:lnTo>
                    <a:pt x="13212" y="7908"/>
                  </a:lnTo>
                  <a:lnTo>
                    <a:pt x="12730" y="7844"/>
                  </a:lnTo>
                  <a:lnTo>
                    <a:pt x="12152" y="13212"/>
                  </a:lnTo>
                  <a:lnTo>
                    <a:pt x="8905" y="9579"/>
                  </a:lnTo>
                  <a:lnTo>
                    <a:pt x="8937" y="9579"/>
                  </a:lnTo>
                  <a:lnTo>
                    <a:pt x="8101" y="3118"/>
                  </a:lnTo>
                  <a:lnTo>
                    <a:pt x="7619" y="3183"/>
                  </a:lnTo>
                  <a:lnTo>
                    <a:pt x="8358" y="8969"/>
                  </a:lnTo>
                  <a:lnTo>
                    <a:pt x="3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56;p64">
              <a:extLst>
                <a:ext uri="{FF2B5EF4-FFF2-40B4-BE49-F238E27FC236}">
                  <a16:creationId xmlns:a16="http://schemas.microsoft.com/office/drawing/2014/main" id="{CDCF3F45-874F-D41E-C5EB-E891A09A518F}"/>
                </a:ext>
              </a:extLst>
            </p:cNvPr>
            <p:cNvSpPr/>
            <p:nvPr/>
          </p:nvSpPr>
          <p:spPr>
            <a:xfrm>
              <a:off x="3257100" y="1463625"/>
              <a:ext cx="432350" cy="447625"/>
            </a:xfrm>
            <a:custGeom>
              <a:avLst/>
              <a:gdLst/>
              <a:ahLst/>
              <a:cxnLst/>
              <a:rect l="l" t="t" r="r" b="b"/>
              <a:pathLst>
                <a:path w="17294" h="17905" extrusionOk="0">
                  <a:moveTo>
                    <a:pt x="16940" y="0"/>
                  </a:moveTo>
                  <a:lnTo>
                    <a:pt x="11283" y="5851"/>
                  </a:lnTo>
                  <a:lnTo>
                    <a:pt x="10994" y="2443"/>
                  </a:lnTo>
                  <a:lnTo>
                    <a:pt x="10511" y="2475"/>
                  </a:lnTo>
                  <a:lnTo>
                    <a:pt x="10833" y="6333"/>
                  </a:lnTo>
                  <a:lnTo>
                    <a:pt x="6879" y="10447"/>
                  </a:lnTo>
                  <a:lnTo>
                    <a:pt x="6461" y="5079"/>
                  </a:lnTo>
                  <a:lnTo>
                    <a:pt x="5979" y="5111"/>
                  </a:lnTo>
                  <a:lnTo>
                    <a:pt x="6429" y="10897"/>
                  </a:lnTo>
                  <a:lnTo>
                    <a:pt x="2829" y="14658"/>
                  </a:lnTo>
                  <a:lnTo>
                    <a:pt x="2315" y="10865"/>
                  </a:lnTo>
                  <a:lnTo>
                    <a:pt x="1832" y="10962"/>
                  </a:lnTo>
                  <a:lnTo>
                    <a:pt x="2411" y="15076"/>
                  </a:lnTo>
                  <a:lnTo>
                    <a:pt x="0" y="17583"/>
                  </a:lnTo>
                  <a:lnTo>
                    <a:pt x="354" y="17905"/>
                  </a:lnTo>
                  <a:lnTo>
                    <a:pt x="4565" y="13533"/>
                  </a:lnTo>
                  <a:lnTo>
                    <a:pt x="10383" y="13758"/>
                  </a:lnTo>
                  <a:lnTo>
                    <a:pt x="10383" y="13276"/>
                  </a:lnTo>
                  <a:lnTo>
                    <a:pt x="5015" y="13051"/>
                  </a:lnTo>
                  <a:lnTo>
                    <a:pt x="8390" y="9579"/>
                  </a:lnTo>
                  <a:lnTo>
                    <a:pt x="14754" y="8294"/>
                  </a:lnTo>
                  <a:lnTo>
                    <a:pt x="14658" y="7811"/>
                  </a:lnTo>
                  <a:lnTo>
                    <a:pt x="8968" y="8969"/>
                  </a:lnTo>
                  <a:lnTo>
                    <a:pt x="8968" y="8969"/>
                  </a:lnTo>
                  <a:lnTo>
                    <a:pt x="17294" y="322"/>
                  </a:lnTo>
                  <a:lnTo>
                    <a:pt x="16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257;p64">
              <a:extLst>
                <a:ext uri="{FF2B5EF4-FFF2-40B4-BE49-F238E27FC236}">
                  <a16:creationId xmlns:a16="http://schemas.microsoft.com/office/drawing/2014/main" id="{3D3EF9ED-F941-7FA0-E05D-7F0A58D095A1}"/>
                </a:ext>
              </a:extLst>
            </p:cNvPr>
            <p:cNvSpPr/>
            <p:nvPr/>
          </p:nvSpPr>
          <p:spPr>
            <a:xfrm>
              <a:off x="3434700" y="1007975"/>
              <a:ext cx="226625" cy="229850"/>
            </a:xfrm>
            <a:custGeom>
              <a:avLst/>
              <a:gdLst/>
              <a:ahLst/>
              <a:cxnLst/>
              <a:rect l="l" t="t" r="r" b="b"/>
              <a:pathLst>
                <a:path w="9065" h="9194" extrusionOk="0">
                  <a:moveTo>
                    <a:pt x="4532" y="0"/>
                  </a:moveTo>
                  <a:cubicBezTo>
                    <a:pt x="2025" y="0"/>
                    <a:pt x="0" y="2058"/>
                    <a:pt x="0" y="4597"/>
                  </a:cubicBezTo>
                  <a:cubicBezTo>
                    <a:pt x="0" y="7137"/>
                    <a:pt x="2025" y="9194"/>
                    <a:pt x="4532" y="9194"/>
                  </a:cubicBezTo>
                  <a:cubicBezTo>
                    <a:pt x="7040" y="9194"/>
                    <a:pt x="9065" y="7137"/>
                    <a:pt x="9065" y="4597"/>
                  </a:cubicBezTo>
                  <a:cubicBezTo>
                    <a:pt x="9065" y="2058"/>
                    <a:pt x="7040" y="0"/>
                    <a:pt x="4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58;p64">
              <a:extLst>
                <a:ext uri="{FF2B5EF4-FFF2-40B4-BE49-F238E27FC236}">
                  <a16:creationId xmlns:a16="http://schemas.microsoft.com/office/drawing/2014/main" id="{4457A732-F53E-7BCB-640B-3A6BAB9EF626}"/>
                </a:ext>
              </a:extLst>
            </p:cNvPr>
            <p:cNvSpPr/>
            <p:nvPr/>
          </p:nvSpPr>
          <p:spPr>
            <a:xfrm>
              <a:off x="3428250" y="1001550"/>
              <a:ext cx="240325" cy="242700"/>
            </a:xfrm>
            <a:custGeom>
              <a:avLst/>
              <a:gdLst/>
              <a:ahLst/>
              <a:cxnLst/>
              <a:rect l="l" t="t" r="r" b="b"/>
              <a:pathLst>
                <a:path w="9613" h="9708" extrusionOk="0">
                  <a:moveTo>
                    <a:pt x="4790" y="547"/>
                  </a:moveTo>
                  <a:cubicBezTo>
                    <a:pt x="5980" y="547"/>
                    <a:pt x="7041" y="1029"/>
                    <a:pt x="7812" y="1800"/>
                  </a:cubicBezTo>
                  <a:cubicBezTo>
                    <a:pt x="8583" y="2572"/>
                    <a:pt x="9066" y="3665"/>
                    <a:pt x="9066" y="4854"/>
                  </a:cubicBezTo>
                  <a:cubicBezTo>
                    <a:pt x="9066" y="6043"/>
                    <a:pt x="8583" y="7136"/>
                    <a:pt x="7812" y="7908"/>
                  </a:cubicBezTo>
                  <a:cubicBezTo>
                    <a:pt x="7041" y="8679"/>
                    <a:pt x="5980" y="9161"/>
                    <a:pt x="4790" y="9161"/>
                  </a:cubicBezTo>
                  <a:cubicBezTo>
                    <a:pt x="3633" y="9161"/>
                    <a:pt x="2540" y="8679"/>
                    <a:pt x="1769" y="7908"/>
                  </a:cubicBezTo>
                  <a:cubicBezTo>
                    <a:pt x="997" y="7136"/>
                    <a:pt x="515" y="6043"/>
                    <a:pt x="515" y="4854"/>
                  </a:cubicBezTo>
                  <a:cubicBezTo>
                    <a:pt x="515" y="3665"/>
                    <a:pt x="997" y="2572"/>
                    <a:pt x="1769" y="1800"/>
                  </a:cubicBezTo>
                  <a:cubicBezTo>
                    <a:pt x="2540" y="1029"/>
                    <a:pt x="3633" y="547"/>
                    <a:pt x="4790" y="547"/>
                  </a:cubicBezTo>
                  <a:close/>
                  <a:moveTo>
                    <a:pt x="4790" y="0"/>
                  </a:moveTo>
                  <a:cubicBezTo>
                    <a:pt x="3473" y="0"/>
                    <a:pt x="2251" y="547"/>
                    <a:pt x="1383" y="1415"/>
                  </a:cubicBezTo>
                  <a:cubicBezTo>
                    <a:pt x="515" y="2315"/>
                    <a:pt x="1" y="3504"/>
                    <a:pt x="1" y="4854"/>
                  </a:cubicBezTo>
                  <a:cubicBezTo>
                    <a:pt x="1" y="6204"/>
                    <a:pt x="515" y="7394"/>
                    <a:pt x="1383" y="8294"/>
                  </a:cubicBezTo>
                  <a:cubicBezTo>
                    <a:pt x="2251" y="9161"/>
                    <a:pt x="3473" y="9708"/>
                    <a:pt x="4790" y="9708"/>
                  </a:cubicBezTo>
                  <a:cubicBezTo>
                    <a:pt x="6108" y="9708"/>
                    <a:pt x="7330" y="9161"/>
                    <a:pt x="8198" y="8294"/>
                  </a:cubicBezTo>
                  <a:cubicBezTo>
                    <a:pt x="9066" y="7394"/>
                    <a:pt x="9612" y="6204"/>
                    <a:pt x="9612" y="4854"/>
                  </a:cubicBezTo>
                  <a:cubicBezTo>
                    <a:pt x="9612" y="3504"/>
                    <a:pt x="9066" y="2315"/>
                    <a:pt x="8198" y="1415"/>
                  </a:cubicBezTo>
                  <a:cubicBezTo>
                    <a:pt x="7330" y="547"/>
                    <a:pt x="6108" y="0"/>
                    <a:pt x="47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59;p64">
              <a:extLst>
                <a:ext uri="{FF2B5EF4-FFF2-40B4-BE49-F238E27FC236}">
                  <a16:creationId xmlns:a16="http://schemas.microsoft.com/office/drawing/2014/main" id="{BA6A540D-D241-1ED1-FA99-E397CD321B24}"/>
                </a:ext>
              </a:extLst>
            </p:cNvPr>
            <p:cNvSpPr/>
            <p:nvPr/>
          </p:nvSpPr>
          <p:spPr>
            <a:xfrm>
              <a:off x="3804350" y="1436300"/>
              <a:ext cx="204950" cy="566025"/>
            </a:xfrm>
            <a:custGeom>
              <a:avLst/>
              <a:gdLst/>
              <a:ahLst/>
              <a:cxnLst/>
              <a:rect l="l" t="t" r="r" b="b"/>
              <a:pathLst>
                <a:path w="8198" h="22641" extrusionOk="0">
                  <a:moveTo>
                    <a:pt x="2361" y="0"/>
                  </a:moveTo>
                  <a:cubicBezTo>
                    <a:pt x="2352" y="0"/>
                    <a:pt x="2347" y="0"/>
                    <a:pt x="2347" y="0"/>
                  </a:cubicBezTo>
                  <a:lnTo>
                    <a:pt x="0" y="8101"/>
                  </a:lnTo>
                  <a:cubicBezTo>
                    <a:pt x="0" y="8101"/>
                    <a:pt x="1801" y="19351"/>
                    <a:pt x="1993" y="20284"/>
                  </a:cubicBezTo>
                  <a:cubicBezTo>
                    <a:pt x="2131" y="21083"/>
                    <a:pt x="2979" y="22640"/>
                    <a:pt x="4496" y="22640"/>
                  </a:cubicBezTo>
                  <a:cubicBezTo>
                    <a:pt x="4747" y="22640"/>
                    <a:pt x="5017" y="22598"/>
                    <a:pt x="5304" y="22502"/>
                  </a:cubicBezTo>
                  <a:cubicBezTo>
                    <a:pt x="7362" y="21859"/>
                    <a:pt x="8197" y="20187"/>
                    <a:pt x="8004" y="18805"/>
                  </a:cubicBezTo>
                  <a:cubicBezTo>
                    <a:pt x="7812" y="17423"/>
                    <a:pt x="5594" y="7522"/>
                    <a:pt x="5047" y="3729"/>
                  </a:cubicBezTo>
                  <a:cubicBezTo>
                    <a:pt x="4496" y="88"/>
                    <a:pt x="2547" y="0"/>
                    <a:pt x="23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260;p64">
              <a:extLst>
                <a:ext uri="{FF2B5EF4-FFF2-40B4-BE49-F238E27FC236}">
                  <a16:creationId xmlns:a16="http://schemas.microsoft.com/office/drawing/2014/main" id="{5DE41781-14E3-2CEA-16DC-2E047A67F2D5}"/>
                </a:ext>
              </a:extLst>
            </p:cNvPr>
            <p:cNvSpPr/>
            <p:nvPr/>
          </p:nvSpPr>
          <p:spPr>
            <a:xfrm>
              <a:off x="3797925" y="1429875"/>
              <a:ext cx="213775" cy="579425"/>
            </a:xfrm>
            <a:custGeom>
              <a:avLst/>
              <a:gdLst/>
              <a:ahLst/>
              <a:cxnLst/>
              <a:rect l="l" t="t" r="r" b="b"/>
              <a:pathLst>
                <a:path w="8551" h="23177" extrusionOk="0">
                  <a:moveTo>
                    <a:pt x="2800" y="563"/>
                  </a:moveTo>
                  <a:cubicBezTo>
                    <a:pt x="3001" y="595"/>
                    <a:pt x="3326" y="689"/>
                    <a:pt x="3665" y="965"/>
                  </a:cubicBezTo>
                  <a:cubicBezTo>
                    <a:pt x="4179" y="1383"/>
                    <a:pt x="4758" y="2250"/>
                    <a:pt x="5015" y="4018"/>
                  </a:cubicBezTo>
                  <a:cubicBezTo>
                    <a:pt x="5304" y="5915"/>
                    <a:pt x="6011" y="9354"/>
                    <a:pt x="6654" y="12472"/>
                  </a:cubicBezTo>
                  <a:cubicBezTo>
                    <a:pt x="6976" y="14047"/>
                    <a:pt x="7297" y="15526"/>
                    <a:pt x="7522" y="16715"/>
                  </a:cubicBezTo>
                  <a:cubicBezTo>
                    <a:pt x="7779" y="17905"/>
                    <a:pt x="7940" y="18773"/>
                    <a:pt x="8004" y="19094"/>
                  </a:cubicBezTo>
                  <a:cubicBezTo>
                    <a:pt x="8004" y="19223"/>
                    <a:pt x="8004" y="19319"/>
                    <a:pt x="8004" y="19448"/>
                  </a:cubicBezTo>
                  <a:cubicBezTo>
                    <a:pt x="8004" y="20637"/>
                    <a:pt x="7233" y="21955"/>
                    <a:pt x="5497" y="22501"/>
                  </a:cubicBezTo>
                  <a:cubicBezTo>
                    <a:pt x="5240" y="22598"/>
                    <a:pt x="4983" y="22630"/>
                    <a:pt x="4790" y="22630"/>
                  </a:cubicBezTo>
                  <a:cubicBezTo>
                    <a:pt x="4115" y="22630"/>
                    <a:pt x="3568" y="22309"/>
                    <a:pt x="3183" y="21859"/>
                  </a:cubicBezTo>
                  <a:cubicBezTo>
                    <a:pt x="2797" y="21409"/>
                    <a:pt x="2572" y="20830"/>
                    <a:pt x="2508" y="20508"/>
                  </a:cubicBezTo>
                  <a:cubicBezTo>
                    <a:pt x="2411" y="20058"/>
                    <a:pt x="1897" y="17005"/>
                    <a:pt x="1447" y="14047"/>
                  </a:cubicBezTo>
                  <a:cubicBezTo>
                    <a:pt x="1190" y="12601"/>
                    <a:pt x="965" y="11154"/>
                    <a:pt x="804" y="10062"/>
                  </a:cubicBezTo>
                  <a:cubicBezTo>
                    <a:pt x="675" y="9210"/>
                    <a:pt x="567" y="8586"/>
                    <a:pt x="529" y="8373"/>
                  </a:cubicBezTo>
                  <a:lnTo>
                    <a:pt x="529" y="8373"/>
                  </a:lnTo>
                  <a:lnTo>
                    <a:pt x="2800" y="563"/>
                  </a:lnTo>
                  <a:close/>
                  <a:moveTo>
                    <a:pt x="2604" y="0"/>
                  </a:moveTo>
                  <a:cubicBezTo>
                    <a:pt x="2475" y="0"/>
                    <a:pt x="2379" y="97"/>
                    <a:pt x="2347" y="193"/>
                  </a:cubicBezTo>
                  <a:lnTo>
                    <a:pt x="0" y="8261"/>
                  </a:lnTo>
                  <a:lnTo>
                    <a:pt x="0" y="8390"/>
                  </a:lnTo>
                  <a:cubicBezTo>
                    <a:pt x="0" y="8390"/>
                    <a:pt x="450" y="11219"/>
                    <a:pt x="900" y="14144"/>
                  </a:cubicBezTo>
                  <a:cubicBezTo>
                    <a:pt x="1383" y="17069"/>
                    <a:pt x="1865" y="20123"/>
                    <a:pt x="1961" y="20605"/>
                  </a:cubicBezTo>
                  <a:cubicBezTo>
                    <a:pt x="2058" y="21055"/>
                    <a:pt x="2315" y="21666"/>
                    <a:pt x="2797" y="22212"/>
                  </a:cubicBezTo>
                  <a:cubicBezTo>
                    <a:pt x="3247" y="22726"/>
                    <a:pt x="3922" y="23176"/>
                    <a:pt x="4790" y="23176"/>
                  </a:cubicBezTo>
                  <a:cubicBezTo>
                    <a:pt x="5047" y="23176"/>
                    <a:pt x="5336" y="23112"/>
                    <a:pt x="5658" y="23016"/>
                  </a:cubicBezTo>
                  <a:cubicBezTo>
                    <a:pt x="7619" y="22405"/>
                    <a:pt x="8551" y="20862"/>
                    <a:pt x="8551" y="19448"/>
                  </a:cubicBezTo>
                  <a:cubicBezTo>
                    <a:pt x="8551" y="19319"/>
                    <a:pt x="8551" y="19158"/>
                    <a:pt x="8519" y="19030"/>
                  </a:cubicBezTo>
                  <a:cubicBezTo>
                    <a:pt x="8454" y="18676"/>
                    <a:pt x="8294" y="17776"/>
                    <a:pt x="8069" y="16619"/>
                  </a:cubicBezTo>
                  <a:cubicBezTo>
                    <a:pt x="7329" y="13051"/>
                    <a:pt x="5979" y="6751"/>
                    <a:pt x="5561" y="3922"/>
                  </a:cubicBezTo>
                  <a:cubicBezTo>
                    <a:pt x="5272" y="2090"/>
                    <a:pt x="4629" y="1093"/>
                    <a:pt x="3986" y="547"/>
                  </a:cubicBezTo>
                  <a:cubicBezTo>
                    <a:pt x="3343" y="32"/>
                    <a:pt x="2733" y="0"/>
                    <a:pt x="2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61;p64">
              <a:extLst>
                <a:ext uri="{FF2B5EF4-FFF2-40B4-BE49-F238E27FC236}">
                  <a16:creationId xmlns:a16="http://schemas.microsoft.com/office/drawing/2014/main" id="{E54F8A3F-462F-D4BD-74A3-6F1596B01EF9}"/>
                </a:ext>
              </a:extLst>
            </p:cNvPr>
            <p:cNvSpPr/>
            <p:nvPr/>
          </p:nvSpPr>
          <p:spPr>
            <a:xfrm>
              <a:off x="3106825" y="1594975"/>
              <a:ext cx="767475" cy="595950"/>
            </a:xfrm>
            <a:custGeom>
              <a:avLst/>
              <a:gdLst/>
              <a:ahLst/>
              <a:cxnLst/>
              <a:rect l="l" t="t" r="r" b="b"/>
              <a:pathLst>
                <a:path w="30699" h="23838" extrusionOk="0">
                  <a:moveTo>
                    <a:pt x="21971" y="1"/>
                  </a:moveTo>
                  <a:cubicBezTo>
                    <a:pt x="19140" y="1"/>
                    <a:pt x="15086" y="686"/>
                    <a:pt x="9386" y="2911"/>
                  </a:cubicBezTo>
                  <a:cubicBezTo>
                    <a:pt x="9386" y="2911"/>
                    <a:pt x="0" y="6865"/>
                    <a:pt x="0" y="8311"/>
                  </a:cubicBezTo>
                  <a:cubicBezTo>
                    <a:pt x="0" y="9758"/>
                    <a:pt x="5786" y="23837"/>
                    <a:pt x="5786" y="23837"/>
                  </a:cubicBezTo>
                  <a:lnTo>
                    <a:pt x="30698" y="17344"/>
                  </a:lnTo>
                  <a:lnTo>
                    <a:pt x="27901" y="1754"/>
                  </a:lnTo>
                  <a:cubicBezTo>
                    <a:pt x="27901" y="1754"/>
                    <a:pt x="26502" y="1"/>
                    <a:pt x="219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62;p64">
              <a:extLst>
                <a:ext uri="{FF2B5EF4-FFF2-40B4-BE49-F238E27FC236}">
                  <a16:creationId xmlns:a16="http://schemas.microsoft.com/office/drawing/2014/main" id="{71489CC2-7015-6FEB-6BE2-967069050F5A}"/>
                </a:ext>
              </a:extLst>
            </p:cNvPr>
            <p:cNvSpPr/>
            <p:nvPr/>
          </p:nvSpPr>
          <p:spPr>
            <a:xfrm>
              <a:off x="3100400" y="1588175"/>
              <a:ext cx="781125" cy="609375"/>
            </a:xfrm>
            <a:custGeom>
              <a:avLst/>
              <a:gdLst/>
              <a:ahLst/>
              <a:cxnLst/>
              <a:rect l="l" t="t" r="r" b="b"/>
              <a:pathLst>
                <a:path w="31245" h="24375" extrusionOk="0">
                  <a:moveTo>
                    <a:pt x="22244" y="515"/>
                  </a:moveTo>
                  <a:cubicBezTo>
                    <a:pt x="24462" y="515"/>
                    <a:pt x="25908" y="965"/>
                    <a:pt x="26776" y="1383"/>
                  </a:cubicBezTo>
                  <a:cubicBezTo>
                    <a:pt x="27226" y="1576"/>
                    <a:pt x="27516" y="1801"/>
                    <a:pt x="27708" y="1929"/>
                  </a:cubicBezTo>
                  <a:cubicBezTo>
                    <a:pt x="27805" y="2026"/>
                    <a:pt x="27869" y="2090"/>
                    <a:pt x="27901" y="2122"/>
                  </a:cubicBezTo>
                  <a:lnTo>
                    <a:pt x="27915" y="2136"/>
                  </a:lnTo>
                  <a:lnTo>
                    <a:pt x="30634" y="17423"/>
                  </a:lnTo>
                  <a:lnTo>
                    <a:pt x="6207" y="23793"/>
                  </a:lnTo>
                  <a:lnTo>
                    <a:pt x="6207" y="23793"/>
                  </a:lnTo>
                  <a:cubicBezTo>
                    <a:pt x="6165" y="23693"/>
                    <a:pt x="6109" y="23561"/>
                    <a:pt x="6043" y="23402"/>
                  </a:cubicBezTo>
                  <a:cubicBezTo>
                    <a:pt x="5497" y="22052"/>
                    <a:pt x="4114" y="18645"/>
                    <a:pt x="2861" y="15398"/>
                  </a:cubicBezTo>
                  <a:cubicBezTo>
                    <a:pt x="2250" y="13791"/>
                    <a:pt x="1639" y="12216"/>
                    <a:pt x="1222" y="10994"/>
                  </a:cubicBezTo>
                  <a:cubicBezTo>
                    <a:pt x="996" y="10351"/>
                    <a:pt x="836" y="9805"/>
                    <a:pt x="707" y="9387"/>
                  </a:cubicBezTo>
                  <a:cubicBezTo>
                    <a:pt x="643" y="9194"/>
                    <a:pt x="611" y="9001"/>
                    <a:pt x="579" y="8873"/>
                  </a:cubicBezTo>
                  <a:cubicBezTo>
                    <a:pt x="546" y="8744"/>
                    <a:pt x="546" y="8615"/>
                    <a:pt x="546" y="8583"/>
                  </a:cubicBezTo>
                  <a:cubicBezTo>
                    <a:pt x="514" y="8583"/>
                    <a:pt x="546" y="8519"/>
                    <a:pt x="611" y="8423"/>
                  </a:cubicBezTo>
                  <a:cubicBezTo>
                    <a:pt x="707" y="8262"/>
                    <a:pt x="900" y="8037"/>
                    <a:pt x="1222" y="7812"/>
                  </a:cubicBezTo>
                  <a:cubicBezTo>
                    <a:pt x="2314" y="6976"/>
                    <a:pt x="4468" y="5851"/>
                    <a:pt x="6332" y="4983"/>
                  </a:cubicBezTo>
                  <a:cubicBezTo>
                    <a:pt x="7265" y="4533"/>
                    <a:pt x="8100" y="4147"/>
                    <a:pt x="8743" y="3858"/>
                  </a:cubicBezTo>
                  <a:cubicBezTo>
                    <a:pt x="9354" y="3569"/>
                    <a:pt x="9740" y="3408"/>
                    <a:pt x="9740" y="3408"/>
                  </a:cubicBezTo>
                  <a:cubicBezTo>
                    <a:pt x="15429" y="1190"/>
                    <a:pt x="19447" y="515"/>
                    <a:pt x="22244" y="515"/>
                  </a:cubicBezTo>
                  <a:close/>
                  <a:moveTo>
                    <a:pt x="22244" y="1"/>
                  </a:moveTo>
                  <a:cubicBezTo>
                    <a:pt x="19351" y="1"/>
                    <a:pt x="15269" y="676"/>
                    <a:pt x="9547" y="2926"/>
                  </a:cubicBezTo>
                  <a:cubicBezTo>
                    <a:pt x="9547" y="2926"/>
                    <a:pt x="7200" y="3922"/>
                    <a:pt x="4822" y="5112"/>
                  </a:cubicBezTo>
                  <a:cubicBezTo>
                    <a:pt x="3664" y="5690"/>
                    <a:pt x="2475" y="6333"/>
                    <a:pt x="1575" y="6912"/>
                  </a:cubicBezTo>
                  <a:cubicBezTo>
                    <a:pt x="1125" y="7201"/>
                    <a:pt x="771" y="7490"/>
                    <a:pt x="482" y="7748"/>
                  </a:cubicBezTo>
                  <a:cubicBezTo>
                    <a:pt x="354" y="7876"/>
                    <a:pt x="225" y="8005"/>
                    <a:pt x="129" y="8133"/>
                  </a:cubicBezTo>
                  <a:cubicBezTo>
                    <a:pt x="64" y="8262"/>
                    <a:pt x="0" y="8423"/>
                    <a:pt x="0" y="8583"/>
                  </a:cubicBezTo>
                  <a:cubicBezTo>
                    <a:pt x="0" y="8712"/>
                    <a:pt x="32" y="8873"/>
                    <a:pt x="64" y="9066"/>
                  </a:cubicBezTo>
                  <a:cubicBezTo>
                    <a:pt x="225" y="9773"/>
                    <a:pt x="675" y="11058"/>
                    <a:pt x="1222" y="12601"/>
                  </a:cubicBezTo>
                  <a:cubicBezTo>
                    <a:pt x="2925" y="17262"/>
                    <a:pt x="5786" y="24206"/>
                    <a:pt x="5786" y="24206"/>
                  </a:cubicBezTo>
                  <a:cubicBezTo>
                    <a:pt x="5839" y="24312"/>
                    <a:pt x="5937" y="24374"/>
                    <a:pt x="6042" y="24374"/>
                  </a:cubicBezTo>
                  <a:cubicBezTo>
                    <a:pt x="6063" y="24374"/>
                    <a:pt x="6085" y="24372"/>
                    <a:pt x="6107" y="24366"/>
                  </a:cubicBezTo>
                  <a:lnTo>
                    <a:pt x="31019" y="17873"/>
                  </a:lnTo>
                  <a:cubicBezTo>
                    <a:pt x="31148" y="17841"/>
                    <a:pt x="31244" y="17712"/>
                    <a:pt x="31212" y="17552"/>
                  </a:cubicBezTo>
                  <a:lnTo>
                    <a:pt x="28416" y="1962"/>
                  </a:lnTo>
                  <a:lnTo>
                    <a:pt x="28351" y="1833"/>
                  </a:lnTo>
                  <a:cubicBezTo>
                    <a:pt x="28319" y="1769"/>
                    <a:pt x="26808" y="1"/>
                    <a:pt x="222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63;p64">
              <a:extLst>
                <a:ext uri="{FF2B5EF4-FFF2-40B4-BE49-F238E27FC236}">
                  <a16:creationId xmlns:a16="http://schemas.microsoft.com/office/drawing/2014/main" id="{5E8DC2AC-EADB-5175-D7A7-46AD99B9158B}"/>
                </a:ext>
              </a:extLst>
            </p:cNvPr>
            <p:cNvSpPr/>
            <p:nvPr/>
          </p:nvSpPr>
          <p:spPr>
            <a:xfrm>
              <a:off x="3300475" y="1435225"/>
              <a:ext cx="606750" cy="742775"/>
            </a:xfrm>
            <a:custGeom>
              <a:avLst/>
              <a:gdLst/>
              <a:ahLst/>
              <a:cxnLst/>
              <a:rect l="l" t="t" r="r" b="b"/>
              <a:pathLst>
                <a:path w="24270" h="29711" extrusionOk="0">
                  <a:moveTo>
                    <a:pt x="17600" y="1"/>
                  </a:moveTo>
                  <a:cubicBezTo>
                    <a:pt x="15099" y="1"/>
                    <a:pt x="12134" y="159"/>
                    <a:pt x="10191" y="783"/>
                  </a:cubicBezTo>
                  <a:cubicBezTo>
                    <a:pt x="10191" y="783"/>
                    <a:pt x="7523" y="2422"/>
                    <a:pt x="5401" y="3644"/>
                  </a:cubicBezTo>
                  <a:cubicBezTo>
                    <a:pt x="3248" y="4833"/>
                    <a:pt x="1" y="6504"/>
                    <a:pt x="1" y="9848"/>
                  </a:cubicBezTo>
                  <a:cubicBezTo>
                    <a:pt x="1" y="13191"/>
                    <a:pt x="2412" y="26434"/>
                    <a:pt x="2412" y="27816"/>
                  </a:cubicBezTo>
                  <a:cubicBezTo>
                    <a:pt x="2412" y="28999"/>
                    <a:pt x="2482" y="29711"/>
                    <a:pt x="2503" y="29711"/>
                  </a:cubicBezTo>
                  <a:cubicBezTo>
                    <a:pt x="2506" y="29711"/>
                    <a:pt x="2508" y="29690"/>
                    <a:pt x="2508" y="29649"/>
                  </a:cubicBezTo>
                  <a:cubicBezTo>
                    <a:pt x="2508" y="29391"/>
                    <a:pt x="18805" y="24023"/>
                    <a:pt x="18805" y="24023"/>
                  </a:cubicBezTo>
                  <a:cubicBezTo>
                    <a:pt x="18805" y="24023"/>
                    <a:pt x="19834" y="19748"/>
                    <a:pt x="20670" y="17723"/>
                  </a:cubicBezTo>
                  <a:cubicBezTo>
                    <a:pt x="21506" y="15666"/>
                    <a:pt x="20670" y="13930"/>
                    <a:pt x="21602" y="10587"/>
                  </a:cubicBezTo>
                  <a:cubicBezTo>
                    <a:pt x="22534" y="7244"/>
                    <a:pt x="24270" y="5026"/>
                    <a:pt x="23531" y="2519"/>
                  </a:cubicBezTo>
                  <a:cubicBezTo>
                    <a:pt x="22791" y="43"/>
                    <a:pt x="22598" y="108"/>
                    <a:pt x="19930" y="43"/>
                  </a:cubicBezTo>
                  <a:cubicBezTo>
                    <a:pt x="19246" y="19"/>
                    <a:pt x="18450" y="1"/>
                    <a:pt x="17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64;p64">
              <a:extLst>
                <a:ext uri="{FF2B5EF4-FFF2-40B4-BE49-F238E27FC236}">
                  <a16:creationId xmlns:a16="http://schemas.microsoft.com/office/drawing/2014/main" id="{A525EC47-3AE9-D8CD-1C87-2482D88A9D83}"/>
                </a:ext>
              </a:extLst>
            </p:cNvPr>
            <p:cNvSpPr/>
            <p:nvPr/>
          </p:nvSpPr>
          <p:spPr>
            <a:xfrm>
              <a:off x="3294050" y="1428275"/>
              <a:ext cx="605950" cy="757025"/>
            </a:xfrm>
            <a:custGeom>
              <a:avLst/>
              <a:gdLst/>
              <a:ahLst/>
              <a:cxnLst/>
              <a:rect l="l" t="t" r="r" b="b"/>
              <a:pathLst>
                <a:path w="24238" h="30281" extrusionOk="0">
                  <a:moveTo>
                    <a:pt x="17905" y="546"/>
                  </a:moveTo>
                  <a:cubicBezTo>
                    <a:pt x="18741" y="546"/>
                    <a:pt x="19512" y="546"/>
                    <a:pt x="20187" y="579"/>
                  </a:cubicBezTo>
                  <a:cubicBezTo>
                    <a:pt x="20863" y="611"/>
                    <a:pt x="21377" y="611"/>
                    <a:pt x="21763" y="643"/>
                  </a:cubicBezTo>
                  <a:cubicBezTo>
                    <a:pt x="22052" y="675"/>
                    <a:pt x="22245" y="739"/>
                    <a:pt x="22438" y="804"/>
                  </a:cubicBezTo>
                  <a:cubicBezTo>
                    <a:pt x="22663" y="900"/>
                    <a:pt x="22823" y="1061"/>
                    <a:pt x="22984" y="1382"/>
                  </a:cubicBezTo>
                  <a:cubicBezTo>
                    <a:pt x="23177" y="1704"/>
                    <a:pt x="23338" y="2186"/>
                    <a:pt x="23531" y="2893"/>
                  </a:cubicBezTo>
                  <a:cubicBezTo>
                    <a:pt x="23659" y="3279"/>
                    <a:pt x="23691" y="3664"/>
                    <a:pt x="23691" y="4050"/>
                  </a:cubicBezTo>
                  <a:cubicBezTo>
                    <a:pt x="23691" y="4982"/>
                    <a:pt x="23370" y="5979"/>
                    <a:pt x="22952" y="7072"/>
                  </a:cubicBezTo>
                  <a:cubicBezTo>
                    <a:pt x="22534" y="8165"/>
                    <a:pt x="21988" y="9386"/>
                    <a:pt x="21602" y="10801"/>
                  </a:cubicBezTo>
                  <a:cubicBezTo>
                    <a:pt x="21120" y="12504"/>
                    <a:pt x="21088" y="13790"/>
                    <a:pt x="21088" y="14915"/>
                  </a:cubicBezTo>
                  <a:cubicBezTo>
                    <a:pt x="21088" y="16040"/>
                    <a:pt x="21055" y="16940"/>
                    <a:pt x="20670" y="17904"/>
                  </a:cubicBezTo>
                  <a:cubicBezTo>
                    <a:pt x="20252" y="18933"/>
                    <a:pt x="19802" y="20508"/>
                    <a:pt x="19416" y="21826"/>
                  </a:cubicBezTo>
                  <a:cubicBezTo>
                    <a:pt x="19139" y="22885"/>
                    <a:pt x="18921" y="23766"/>
                    <a:pt x="18840" y="24097"/>
                  </a:cubicBezTo>
                  <a:lnTo>
                    <a:pt x="18840" y="24097"/>
                  </a:lnTo>
                  <a:cubicBezTo>
                    <a:pt x="18051" y="24357"/>
                    <a:pt x="14442" y="25551"/>
                    <a:pt x="10833" y="26744"/>
                  </a:cubicBezTo>
                  <a:cubicBezTo>
                    <a:pt x="8808" y="27451"/>
                    <a:pt x="6751" y="28159"/>
                    <a:pt x="5240" y="28673"/>
                  </a:cubicBezTo>
                  <a:cubicBezTo>
                    <a:pt x="4469" y="28962"/>
                    <a:pt x="3826" y="29187"/>
                    <a:pt x="3376" y="29380"/>
                  </a:cubicBezTo>
                  <a:cubicBezTo>
                    <a:pt x="3229" y="29422"/>
                    <a:pt x="3096" y="29478"/>
                    <a:pt x="2986" y="29520"/>
                  </a:cubicBezTo>
                  <a:lnTo>
                    <a:pt x="2986" y="29520"/>
                  </a:lnTo>
                  <a:cubicBezTo>
                    <a:pt x="2977" y="29197"/>
                    <a:pt x="2958" y="28712"/>
                    <a:pt x="2958" y="28094"/>
                  </a:cubicBezTo>
                  <a:cubicBezTo>
                    <a:pt x="2958" y="27869"/>
                    <a:pt x="2894" y="27516"/>
                    <a:pt x="2830" y="27034"/>
                  </a:cubicBezTo>
                  <a:cubicBezTo>
                    <a:pt x="2605" y="25266"/>
                    <a:pt x="2026" y="21762"/>
                    <a:pt x="1512" y="18322"/>
                  </a:cubicBezTo>
                  <a:cubicBezTo>
                    <a:pt x="997" y="14915"/>
                    <a:pt x="547" y="11540"/>
                    <a:pt x="547" y="10126"/>
                  </a:cubicBezTo>
                  <a:cubicBezTo>
                    <a:pt x="547" y="8550"/>
                    <a:pt x="1287" y="7361"/>
                    <a:pt x="2347" y="6429"/>
                  </a:cubicBezTo>
                  <a:cubicBezTo>
                    <a:pt x="3376" y="5465"/>
                    <a:pt x="4694" y="4757"/>
                    <a:pt x="5787" y="4147"/>
                  </a:cubicBezTo>
                  <a:cubicBezTo>
                    <a:pt x="7908" y="2957"/>
                    <a:pt x="10608" y="1286"/>
                    <a:pt x="10608" y="1286"/>
                  </a:cubicBezTo>
                  <a:lnTo>
                    <a:pt x="10597" y="1270"/>
                  </a:lnTo>
                  <a:lnTo>
                    <a:pt x="10597" y="1270"/>
                  </a:lnTo>
                  <a:cubicBezTo>
                    <a:pt x="12495" y="704"/>
                    <a:pt x="15421" y="546"/>
                    <a:pt x="17905" y="546"/>
                  </a:cubicBezTo>
                  <a:close/>
                  <a:moveTo>
                    <a:pt x="17905" y="0"/>
                  </a:moveTo>
                  <a:cubicBezTo>
                    <a:pt x="15366" y="0"/>
                    <a:pt x="12376" y="161"/>
                    <a:pt x="10383" y="804"/>
                  </a:cubicBezTo>
                  <a:lnTo>
                    <a:pt x="10319" y="804"/>
                  </a:lnTo>
                  <a:cubicBezTo>
                    <a:pt x="10319" y="804"/>
                    <a:pt x="10158" y="932"/>
                    <a:pt x="9869" y="1093"/>
                  </a:cubicBezTo>
                  <a:cubicBezTo>
                    <a:pt x="9001" y="1607"/>
                    <a:pt x="7105" y="2797"/>
                    <a:pt x="5498" y="3697"/>
                  </a:cubicBezTo>
                  <a:cubicBezTo>
                    <a:pt x="4437" y="4275"/>
                    <a:pt x="3087" y="5015"/>
                    <a:pt x="1994" y="6011"/>
                  </a:cubicBezTo>
                  <a:cubicBezTo>
                    <a:pt x="869" y="7040"/>
                    <a:pt x="1" y="8358"/>
                    <a:pt x="1" y="10126"/>
                  </a:cubicBezTo>
                  <a:cubicBezTo>
                    <a:pt x="1" y="10993"/>
                    <a:pt x="162" y="12440"/>
                    <a:pt x="387" y="14176"/>
                  </a:cubicBezTo>
                  <a:cubicBezTo>
                    <a:pt x="708" y="16779"/>
                    <a:pt x="1222" y="19994"/>
                    <a:pt x="1640" y="22726"/>
                  </a:cubicBezTo>
                  <a:cubicBezTo>
                    <a:pt x="1865" y="24076"/>
                    <a:pt x="2058" y="25298"/>
                    <a:pt x="2187" y="26230"/>
                  </a:cubicBezTo>
                  <a:cubicBezTo>
                    <a:pt x="2347" y="27194"/>
                    <a:pt x="2412" y="27869"/>
                    <a:pt x="2412" y="28094"/>
                  </a:cubicBezTo>
                  <a:cubicBezTo>
                    <a:pt x="2412" y="28705"/>
                    <a:pt x="2444" y="29187"/>
                    <a:pt x="2444" y="29509"/>
                  </a:cubicBezTo>
                  <a:cubicBezTo>
                    <a:pt x="2476" y="29669"/>
                    <a:pt x="2476" y="29798"/>
                    <a:pt x="2476" y="29894"/>
                  </a:cubicBezTo>
                  <a:lnTo>
                    <a:pt x="2508" y="30023"/>
                  </a:lnTo>
                  <a:lnTo>
                    <a:pt x="2508" y="30055"/>
                  </a:lnTo>
                  <a:lnTo>
                    <a:pt x="2540" y="30119"/>
                  </a:lnTo>
                  <a:lnTo>
                    <a:pt x="2572" y="30184"/>
                  </a:lnTo>
                  <a:cubicBezTo>
                    <a:pt x="2605" y="30216"/>
                    <a:pt x="2669" y="30248"/>
                    <a:pt x="2765" y="30280"/>
                  </a:cubicBezTo>
                  <a:cubicBezTo>
                    <a:pt x="2862" y="30280"/>
                    <a:pt x="2926" y="30216"/>
                    <a:pt x="2958" y="30184"/>
                  </a:cubicBezTo>
                  <a:cubicBezTo>
                    <a:pt x="2987" y="30155"/>
                    <a:pt x="3016" y="30126"/>
                    <a:pt x="3021" y="30097"/>
                  </a:cubicBezTo>
                  <a:lnTo>
                    <a:pt x="3021" y="30097"/>
                  </a:lnTo>
                  <a:cubicBezTo>
                    <a:pt x="3066" y="30081"/>
                    <a:pt x="3132" y="30056"/>
                    <a:pt x="3215" y="30023"/>
                  </a:cubicBezTo>
                  <a:cubicBezTo>
                    <a:pt x="3762" y="29766"/>
                    <a:pt x="5047" y="29316"/>
                    <a:pt x="6655" y="28769"/>
                  </a:cubicBezTo>
                  <a:cubicBezTo>
                    <a:pt x="9066" y="27901"/>
                    <a:pt x="12184" y="26873"/>
                    <a:pt x="14723" y="26037"/>
                  </a:cubicBezTo>
                  <a:cubicBezTo>
                    <a:pt x="15977" y="25587"/>
                    <a:pt x="17069" y="25233"/>
                    <a:pt x="17873" y="24976"/>
                  </a:cubicBezTo>
                  <a:cubicBezTo>
                    <a:pt x="18677" y="24719"/>
                    <a:pt x="19159" y="24558"/>
                    <a:pt x="19159" y="24558"/>
                  </a:cubicBezTo>
                  <a:cubicBezTo>
                    <a:pt x="19255" y="24526"/>
                    <a:pt x="19320" y="24430"/>
                    <a:pt x="19320" y="24366"/>
                  </a:cubicBezTo>
                  <a:cubicBezTo>
                    <a:pt x="19320" y="24366"/>
                    <a:pt x="19384" y="24076"/>
                    <a:pt x="19512" y="23658"/>
                  </a:cubicBezTo>
                  <a:cubicBezTo>
                    <a:pt x="19834" y="22373"/>
                    <a:pt x="20573" y="19576"/>
                    <a:pt x="21184" y="18097"/>
                  </a:cubicBezTo>
                  <a:cubicBezTo>
                    <a:pt x="21602" y="17004"/>
                    <a:pt x="21602" y="16008"/>
                    <a:pt x="21634" y="14915"/>
                  </a:cubicBezTo>
                  <a:cubicBezTo>
                    <a:pt x="21634" y="13822"/>
                    <a:pt x="21666" y="12569"/>
                    <a:pt x="22116" y="10929"/>
                  </a:cubicBezTo>
                  <a:cubicBezTo>
                    <a:pt x="22502" y="9579"/>
                    <a:pt x="23016" y="8390"/>
                    <a:pt x="23466" y="7265"/>
                  </a:cubicBezTo>
                  <a:cubicBezTo>
                    <a:pt x="23884" y="6172"/>
                    <a:pt x="24238" y="5111"/>
                    <a:pt x="24238" y="4050"/>
                  </a:cubicBezTo>
                  <a:cubicBezTo>
                    <a:pt x="24238" y="3600"/>
                    <a:pt x="24173" y="3182"/>
                    <a:pt x="24045" y="2732"/>
                  </a:cubicBezTo>
                  <a:cubicBezTo>
                    <a:pt x="23852" y="2089"/>
                    <a:pt x="23723" y="1639"/>
                    <a:pt x="23531" y="1254"/>
                  </a:cubicBezTo>
                  <a:cubicBezTo>
                    <a:pt x="23402" y="996"/>
                    <a:pt x="23273" y="771"/>
                    <a:pt x="23080" y="579"/>
                  </a:cubicBezTo>
                  <a:cubicBezTo>
                    <a:pt x="22791" y="321"/>
                    <a:pt x="22405" y="193"/>
                    <a:pt x="21955" y="129"/>
                  </a:cubicBezTo>
                  <a:cubicBezTo>
                    <a:pt x="21505" y="64"/>
                    <a:pt x="20959" y="64"/>
                    <a:pt x="20187" y="32"/>
                  </a:cubicBezTo>
                  <a:cubicBezTo>
                    <a:pt x="19512" y="0"/>
                    <a:pt x="18741"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65;p64">
              <a:extLst>
                <a:ext uri="{FF2B5EF4-FFF2-40B4-BE49-F238E27FC236}">
                  <a16:creationId xmlns:a16="http://schemas.microsoft.com/office/drawing/2014/main" id="{6A521454-1FFB-80F3-7743-2F7BC3553220}"/>
                </a:ext>
              </a:extLst>
            </p:cNvPr>
            <p:cNvSpPr/>
            <p:nvPr/>
          </p:nvSpPr>
          <p:spPr>
            <a:xfrm>
              <a:off x="3471650" y="1404675"/>
              <a:ext cx="296550" cy="281575"/>
            </a:xfrm>
            <a:custGeom>
              <a:avLst/>
              <a:gdLst/>
              <a:ahLst/>
              <a:cxnLst/>
              <a:rect l="l" t="t" r="r" b="b"/>
              <a:pathLst>
                <a:path w="11862" h="11263" extrusionOk="0">
                  <a:moveTo>
                    <a:pt x="3896" y="0"/>
                  </a:moveTo>
                  <a:cubicBezTo>
                    <a:pt x="3088" y="0"/>
                    <a:pt x="2433" y="172"/>
                    <a:pt x="2122" y="526"/>
                  </a:cubicBezTo>
                  <a:cubicBezTo>
                    <a:pt x="2122" y="526"/>
                    <a:pt x="933" y="1169"/>
                    <a:pt x="483" y="4158"/>
                  </a:cubicBezTo>
                  <a:cubicBezTo>
                    <a:pt x="1" y="7116"/>
                    <a:pt x="1" y="11262"/>
                    <a:pt x="1" y="11262"/>
                  </a:cubicBezTo>
                  <a:cubicBezTo>
                    <a:pt x="1" y="11262"/>
                    <a:pt x="5015" y="8498"/>
                    <a:pt x="5755" y="8402"/>
                  </a:cubicBezTo>
                  <a:cubicBezTo>
                    <a:pt x="5770" y="8399"/>
                    <a:pt x="5788" y="8398"/>
                    <a:pt x="5808" y="8398"/>
                  </a:cubicBezTo>
                  <a:cubicBezTo>
                    <a:pt x="6720" y="8398"/>
                    <a:pt x="11862" y="10523"/>
                    <a:pt x="11862" y="10523"/>
                  </a:cubicBezTo>
                  <a:cubicBezTo>
                    <a:pt x="11862" y="10523"/>
                    <a:pt x="11123" y="6280"/>
                    <a:pt x="9998" y="3323"/>
                  </a:cubicBezTo>
                  <a:cubicBezTo>
                    <a:pt x="9206" y="1181"/>
                    <a:pt x="6021" y="0"/>
                    <a:pt x="3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66;p64">
              <a:extLst>
                <a:ext uri="{FF2B5EF4-FFF2-40B4-BE49-F238E27FC236}">
                  <a16:creationId xmlns:a16="http://schemas.microsoft.com/office/drawing/2014/main" id="{557D94D6-5BF9-D90E-2BB6-052FF59C5EA5}"/>
                </a:ext>
              </a:extLst>
            </p:cNvPr>
            <p:cNvSpPr/>
            <p:nvPr/>
          </p:nvSpPr>
          <p:spPr>
            <a:xfrm>
              <a:off x="3465225" y="1397725"/>
              <a:ext cx="310225" cy="295550"/>
            </a:xfrm>
            <a:custGeom>
              <a:avLst/>
              <a:gdLst/>
              <a:ahLst/>
              <a:cxnLst/>
              <a:rect l="l" t="t" r="r" b="b"/>
              <a:pathLst>
                <a:path w="12409" h="11822" extrusionOk="0">
                  <a:moveTo>
                    <a:pt x="4179" y="547"/>
                  </a:moveTo>
                  <a:cubicBezTo>
                    <a:pt x="5176" y="547"/>
                    <a:pt x="6494" y="836"/>
                    <a:pt x="7587" y="1383"/>
                  </a:cubicBezTo>
                  <a:cubicBezTo>
                    <a:pt x="8712" y="1929"/>
                    <a:pt x="9644" y="2701"/>
                    <a:pt x="9997" y="3697"/>
                  </a:cubicBezTo>
                  <a:cubicBezTo>
                    <a:pt x="10576" y="5144"/>
                    <a:pt x="11026" y="6944"/>
                    <a:pt x="11348" y="8358"/>
                  </a:cubicBezTo>
                  <a:cubicBezTo>
                    <a:pt x="11508" y="9097"/>
                    <a:pt x="11637" y="9708"/>
                    <a:pt x="11733" y="10158"/>
                  </a:cubicBezTo>
                  <a:cubicBezTo>
                    <a:pt x="11745" y="10242"/>
                    <a:pt x="11757" y="10319"/>
                    <a:pt x="11769" y="10389"/>
                  </a:cubicBezTo>
                  <a:lnTo>
                    <a:pt x="11769" y="10389"/>
                  </a:lnTo>
                  <a:cubicBezTo>
                    <a:pt x="11272" y="10182"/>
                    <a:pt x="10420" y="9833"/>
                    <a:pt x="9515" y="9483"/>
                  </a:cubicBezTo>
                  <a:cubicBezTo>
                    <a:pt x="8808" y="9226"/>
                    <a:pt x="8069" y="8969"/>
                    <a:pt x="7458" y="8776"/>
                  </a:cubicBezTo>
                  <a:cubicBezTo>
                    <a:pt x="7169" y="8647"/>
                    <a:pt x="6879" y="8583"/>
                    <a:pt x="6654" y="8519"/>
                  </a:cubicBezTo>
                  <a:cubicBezTo>
                    <a:pt x="6397" y="8455"/>
                    <a:pt x="6204" y="8422"/>
                    <a:pt x="6044" y="8422"/>
                  </a:cubicBezTo>
                  <a:lnTo>
                    <a:pt x="5979" y="8422"/>
                  </a:lnTo>
                  <a:cubicBezTo>
                    <a:pt x="5819" y="8455"/>
                    <a:pt x="5658" y="8487"/>
                    <a:pt x="5433" y="8583"/>
                  </a:cubicBezTo>
                  <a:cubicBezTo>
                    <a:pt x="4694" y="8905"/>
                    <a:pt x="3376" y="9580"/>
                    <a:pt x="2219" y="10190"/>
                  </a:cubicBezTo>
                  <a:cubicBezTo>
                    <a:pt x="1538" y="10560"/>
                    <a:pt x="916" y="10894"/>
                    <a:pt x="531" y="11100"/>
                  </a:cubicBezTo>
                  <a:lnTo>
                    <a:pt x="531" y="11100"/>
                  </a:lnTo>
                  <a:cubicBezTo>
                    <a:pt x="535" y="11029"/>
                    <a:pt x="540" y="10951"/>
                    <a:pt x="547" y="10865"/>
                  </a:cubicBezTo>
                  <a:cubicBezTo>
                    <a:pt x="547" y="9547"/>
                    <a:pt x="643" y="6654"/>
                    <a:pt x="997" y="4469"/>
                  </a:cubicBezTo>
                  <a:cubicBezTo>
                    <a:pt x="1222" y="3022"/>
                    <a:pt x="1608" y="2154"/>
                    <a:pt x="1961" y="1672"/>
                  </a:cubicBezTo>
                  <a:cubicBezTo>
                    <a:pt x="2122" y="1415"/>
                    <a:pt x="2283" y="1254"/>
                    <a:pt x="2379" y="1158"/>
                  </a:cubicBezTo>
                  <a:cubicBezTo>
                    <a:pt x="2411" y="1126"/>
                    <a:pt x="2476" y="1093"/>
                    <a:pt x="2508" y="1061"/>
                  </a:cubicBezTo>
                  <a:lnTo>
                    <a:pt x="2604" y="997"/>
                  </a:lnTo>
                  <a:cubicBezTo>
                    <a:pt x="2701" y="868"/>
                    <a:pt x="2894" y="740"/>
                    <a:pt x="3183" y="676"/>
                  </a:cubicBezTo>
                  <a:cubicBezTo>
                    <a:pt x="3440" y="579"/>
                    <a:pt x="3794" y="547"/>
                    <a:pt x="4179" y="547"/>
                  </a:cubicBezTo>
                  <a:close/>
                  <a:moveTo>
                    <a:pt x="4179" y="1"/>
                  </a:moveTo>
                  <a:cubicBezTo>
                    <a:pt x="3761" y="1"/>
                    <a:pt x="3344" y="65"/>
                    <a:pt x="3022" y="161"/>
                  </a:cubicBezTo>
                  <a:cubicBezTo>
                    <a:pt x="2700" y="249"/>
                    <a:pt x="2431" y="390"/>
                    <a:pt x="2240" y="585"/>
                  </a:cubicBezTo>
                  <a:lnTo>
                    <a:pt x="2240" y="585"/>
                  </a:lnTo>
                  <a:cubicBezTo>
                    <a:pt x="2102" y="664"/>
                    <a:pt x="916" y="1453"/>
                    <a:pt x="451" y="4372"/>
                  </a:cubicBezTo>
                  <a:cubicBezTo>
                    <a:pt x="1" y="7394"/>
                    <a:pt x="1" y="11540"/>
                    <a:pt x="1" y="11540"/>
                  </a:cubicBezTo>
                  <a:cubicBezTo>
                    <a:pt x="1" y="11637"/>
                    <a:pt x="33" y="11733"/>
                    <a:pt x="129" y="11798"/>
                  </a:cubicBezTo>
                  <a:cubicBezTo>
                    <a:pt x="161" y="11814"/>
                    <a:pt x="210" y="11822"/>
                    <a:pt x="258" y="11822"/>
                  </a:cubicBezTo>
                  <a:cubicBezTo>
                    <a:pt x="306" y="11822"/>
                    <a:pt x="354" y="11814"/>
                    <a:pt x="386" y="11798"/>
                  </a:cubicBezTo>
                  <a:cubicBezTo>
                    <a:pt x="386" y="11798"/>
                    <a:pt x="708" y="11605"/>
                    <a:pt x="1190" y="11348"/>
                  </a:cubicBezTo>
                  <a:cubicBezTo>
                    <a:pt x="1897" y="10962"/>
                    <a:pt x="2990" y="10383"/>
                    <a:pt x="3986" y="9869"/>
                  </a:cubicBezTo>
                  <a:cubicBezTo>
                    <a:pt x="4469" y="9612"/>
                    <a:pt x="4951" y="9387"/>
                    <a:pt x="5304" y="9226"/>
                  </a:cubicBezTo>
                  <a:cubicBezTo>
                    <a:pt x="5497" y="9130"/>
                    <a:pt x="5658" y="9065"/>
                    <a:pt x="5787" y="9033"/>
                  </a:cubicBezTo>
                  <a:cubicBezTo>
                    <a:pt x="5915" y="8969"/>
                    <a:pt x="6012" y="8937"/>
                    <a:pt x="6044" y="8937"/>
                  </a:cubicBezTo>
                  <a:cubicBezTo>
                    <a:pt x="6108" y="8937"/>
                    <a:pt x="6301" y="8969"/>
                    <a:pt x="6494" y="9033"/>
                  </a:cubicBezTo>
                  <a:cubicBezTo>
                    <a:pt x="7265" y="9226"/>
                    <a:pt x="8680" y="9740"/>
                    <a:pt x="9837" y="10190"/>
                  </a:cubicBezTo>
                  <a:cubicBezTo>
                    <a:pt x="10447" y="10415"/>
                    <a:pt x="10994" y="10640"/>
                    <a:pt x="11380" y="10801"/>
                  </a:cubicBezTo>
                  <a:cubicBezTo>
                    <a:pt x="11765" y="10962"/>
                    <a:pt x="12023" y="11058"/>
                    <a:pt x="12023" y="11058"/>
                  </a:cubicBezTo>
                  <a:cubicBezTo>
                    <a:pt x="12063" y="11072"/>
                    <a:pt x="12102" y="11079"/>
                    <a:pt x="12140" y="11079"/>
                  </a:cubicBezTo>
                  <a:cubicBezTo>
                    <a:pt x="12193" y="11079"/>
                    <a:pt x="12242" y="11064"/>
                    <a:pt x="12280" y="11026"/>
                  </a:cubicBezTo>
                  <a:cubicBezTo>
                    <a:pt x="12344" y="10962"/>
                    <a:pt x="12408" y="10865"/>
                    <a:pt x="12376" y="10769"/>
                  </a:cubicBezTo>
                  <a:cubicBezTo>
                    <a:pt x="12376" y="10769"/>
                    <a:pt x="11637" y="6494"/>
                    <a:pt x="10512" y="3504"/>
                  </a:cubicBezTo>
                  <a:cubicBezTo>
                    <a:pt x="10062" y="2347"/>
                    <a:pt x="9033" y="1479"/>
                    <a:pt x="7844" y="901"/>
                  </a:cubicBezTo>
                  <a:cubicBezTo>
                    <a:pt x="6622" y="322"/>
                    <a:pt x="5272" y="1"/>
                    <a:pt x="4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67;p64">
              <a:extLst>
                <a:ext uri="{FF2B5EF4-FFF2-40B4-BE49-F238E27FC236}">
                  <a16:creationId xmlns:a16="http://schemas.microsoft.com/office/drawing/2014/main" id="{20F7A920-9160-B4E5-5470-A0D563E6156B}"/>
                </a:ext>
              </a:extLst>
            </p:cNvPr>
            <p:cNvSpPr/>
            <p:nvPr/>
          </p:nvSpPr>
          <p:spPr>
            <a:xfrm>
              <a:off x="3502200" y="1399325"/>
              <a:ext cx="156725" cy="307825"/>
            </a:xfrm>
            <a:custGeom>
              <a:avLst/>
              <a:gdLst/>
              <a:ahLst/>
              <a:cxnLst/>
              <a:rect l="l" t="t" r="r" b="b"/>
              <a:pathLst>
                <a:path w="6269" h="12313" extrusionOk="0">
                  <a:moveTo>
                    <a:pt x="0" y="1"/>
                  </a:moveTo>
                  <a:cubicBezTo>
                    <a:pt x="0" y="1"/>
                    <a:pt x="32" y="129"/>
                    <a:pt x="64" y="322"/>
                  </a:cubicBezTo>
                  <a:cubicBezTo>
                    <a:pt x="450" y="1576"/>
                    <a:pt x="1768" y="6205"/>
                    <a:pt x="2572" y="8519"/>
                  </a:cubicBezTo>
                  <a:cubicBezTo>
                    <a:pt x="3504" y="11219"/>
                    <a:pt x="4886" y="12312"/>
                    <a:pt x="4886" y="12312"/>
                  </a:cubicBezTo>
                  <a:lnTo>
                    <a:pt x="6268" y="6783"/>
                  </a:lnTo>
                  <a:cubicBezTo>
                    <a:pt x="6268" y="6783"/>
                    <a:pt x="836" y="1479"/>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268;p64">
              <a:extLst>
                <a:ext uri="{FF2B5EF4-FFF2-40B4-BE49-F238E27FC236}">
                  <a16:creationId xmlns:a16="http://schemas.microsoft.com/office/drawing/2014/main" id="{388C9A13-7642-D112-AD94-2B59D26B0C5D}"/>
                </a:ext>
              </a:extLst>
            </p:cNvPr>
            <p:cNvSpPr/>
            <p:nvPr/>
          </p:nvSpPr>
          <p:spPr>
            <a:xfrm>
              <a:off x="3494150" y="1392900"/>
              <a:ext cx="172000" cy="321200"/>
            </a:xfrm>
            <a:custGeom>
              <a:avLst/>
              <a:gdLst/>
              <a:ahLst/>
              <a:cxnLst/>
              <a:rect l="l" t="t" r="r" b="b"/>
              <a:pathLst>
                <a:path w="6880" h="12848" extrusionOk="0">
                  <a:moveTo>
                    <a:pt x="957" y="1566"/>
                  </a:moveTo>
                  <a:cubicBezTo>
                    <a:pt x="1108" y="1743"/>
                    <a:pt x="1272" y="1929"/>
                    <a:pt x="1447" y="2122"/>
                  </a:cubicBezTo>
                  <a:cubicBezTo>
                    <a:pt x="3115" y="3988"/>
                    <a:pt x="5702" y="6499"/>
                    <a:pt x="6302" y="7100"/>
                  </a:cubicBezTo>
                  <a:lnTo>
                    <a:pt x="6302" y="7100"/>
                  </a:lnTo>
                  <a:lnTo>
                    <a:pt x="5062" y="12062"/>
                  </a:lnTo>
                  <a:lnTo>
                    <a:pt x="5062" y="12062"/>
                  </a:lnTo>
                  <a:cubicBezTo>
                    <a:pt x="4616" y="11571"/>
                    <a:pt x="3788" y="10505"/>
                    <a:pt x="3151" y="8712"/>
                  </a:cubicBezTo>
                  <a:cubicBezTo>
                    <a:pt x="2501" y="6840"/>
                    <a:pt x="1515" y="3456"/>
                    <a:pt x="957" y="1566"/>
                  </a:cubicBezTo>
                  <a:close/>
                  <a:moveTo>
                    <a:pt x="328" y="1"/>
                  </a:moveTo>
                  <a:cubicBezTo>
                    <a:pt x="283" y="1"/>
                    <a:pt x="236" y="11"/>
                    <a:pt x="194" y="33"/>
                  </a:cubicBezTo>
                  <a:cubicBezTo>
                    <a:pt x="65" y="65"/>
                    <a:pt x="1" y="194"/>
                    <a:pt x="65" y="354"/>
                  </a:cubicBezTo>
                  <a:cubicBezTo>
                    <a:pt x="65" y="354"/>
                    <a:pt x="68" y="364"/>
                    <a:pt x="73" y="382"/>
                  </a:cubicBezTo>
                  <a:lnTo>
                    <a:pt x="73" y="382"/>
                  </a:lnTo>
                  <a:lnTo>
                    <a:pt x="65" y="386"/>
                  </a:lnTo>
                  <a:cubicBezTo>
                    <a:pt x="71" y="395"/>
                    <a:pt x="76" y="404"/>
                    <a:pt x="82" y="413"/>
                  </a:cubicBezTo>
                  <a:lnTo>
                    <a:pt x="82" y="413"/>
                  </a:lnTo>
                  <a:cubicBezTo>
                    <a:pt x="94" y="461"/>
                    <a:pt x="112" y="538"/>
                    <a:pt x="129" y="644"/>
                  </a:cubicBezTo>
                  <a:cubicBezTo>
                    <a:pt x="515" y="1897"/>
                    <a:pt x="1833" y="6558"/>
                    <a:pt x="2637" y="8873"/>
                  </a:cubicBezTo>
                  <a:cubicBezTo>
                    <a:pt x="3601" y="11605"/>
                    <a:pt x="5015" y="12762"/>
                    <a:pt x="5047" y="12794"/>
                  </a:cubicBezTo>
                  <a:cubicBezTo>
                    <a:pt x="5085" y="12832"/>
                    <a:pt x="5134" y="12847"/>
                    <a:pt x="5187" y="12847"/>
                  </a:cubicBezTo>
                  <a:cubicBezTo>
                    <a:pt x="5225" y="12847"/>
                    <a:pt x="5265" y="12840"/>
                    <a:pt x="5305" y="12826"/>
                  </a:cubicBezTo>
                  <a:cubicBezTo>
                    <a:pt x="5401" y="12794"/>
                    <a:pt x="5465" y="12730"/>
                    <a:pt x="5465" y="12633"/>
                  </a:cubicBezTo>
                  <a:lnTo>
                    <a:pt x="6880" y="7105"/>
                  </a:lnTo>
                  <a:cubicBezTo>
                    <a:pt x="6880" y="7008"/>
                    <a:pt x="6848" y="6912"/>
                    <a:pt x="6783" y="6847"/>
                  </a:cubicBezTo>
                  <a:cubicBezTo>
                    <a:pt x="6783" y="6847"/>
                    <a:pt x="6462" y="6494"/>
                    <a:pt x="5915" y="5980"/>
                  </a:cubicBezTo>
                  <a:cubicBezTo>
                    <a:pt x="5144" y="5208"/>
                    <a:pt x="3955" y="4019"/>
                    <a:pt x="2862" y="2862"/>
                  </a:cubicBezTo>
                  <a:cubicBezTo>
                    <a:pt x="2315" y="2315"/>
                    <a:pt x="1801" y="1736"/>
                    <a:pt x="1415" y="1254"/>
                  </a:cubicBezTo>
                  <a:cubicBezTo>
                    <a:pt x="997" y="772"/>
                    <a:pt x="676" y="386"/>
                    <a:pt x="547" y="129"/>
                  </a:cubicBezTo>
                  <a:cubicBezTo>
                    <a:pt x="504" y="44"/>
                    <a:pt x="419" y="1"/>
                    <a:pt x="3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269;p64">
              <a:extLst>
                <a:ext uri="{FF2B5EF4-FFF2-40B4-BE49-F238E27FC236}">
                  <a16:creationId xmlns:a16="http://schemas.microsoft.com/office/drawing/2014/main" id="{B7C9976F-E62D-747A-771F-80D35A439BF3}"/>
                </a:ext>
              </a:extLst>
            </p:cNvPr>
            <p:cNvSpPr/>
            <p:nvPr/>
          </p:nvSpPr>
          <p:spPr>
            <a:xfrm>
              <a:off x="3432275" y="1102075"/>
              <a:ext cx="359250" cy="500225"/>
            </a:xfrm>
            <a:custGeom>
              <a:avLst/>
              <a:gdLst/>
              <a:ahLst/>
              <a:cxnLst/>
              <a:rect l="l" t="t" r="r" b="b"/>
              <a:pathLst>
                <a:path w="14370" h="20009" extrusionOk="0">
                  <a:moveTo>
                    <a:pt x="7203" y="0"/>
                  </a:moveTo>
                  <a:cubicBezTo>
                    <a:pt x="5995" y="0"/>
                    <a:pt x="2837" y="474"/>
                    <a:pt x="1576" y="5237"/>
                  </a:cubicBezTo>
                  <a:cubicBezTo>
                    <a:pt x="1" y="11151"/>
                    <a:pt x="5112" y="16262"/>
                    <a:pt x="6590" y="18191"/>
                  </a:cubicBezTo>
                  <a:cubicBezTo>
                    <a:pt x="7446" y="19326"/>
                    <a:pt x="8517" y="20008"/>
                    <a:pt x="9504" y="20008"/>
                  </a:cubicBezTo>
                  <a:cubicBezTo>
                    <a:pt x="10223" y="20008"/>
                    <a:pt x="10897" y="19647"/>
                    <a:pt x="11412" y="18834"/>
                  </a:cubicBezTo>
                  <a:cubicBezTo>
                    <a:pt x="13244" y="15877"/>
                    <a:pt x="13791" y="14398"/>
                    <a:pt x="14080" y="10509"/>
                  </a:cubicBezTo>
                  <a:cubicBezTo>
                    <a:pt x="14369" y="6619"/>
                    <a:pt x="13887" y="4015"/>
                    <a:pt x="12151" y="1990"/>
                  </a:cubicBezTo>
                  <a:cubicBezTo>
                    <a:pt x="10489" y="86"/>
                    <a:pt x="8002" y="29"/>
                    <a:pt x="7711" y="29"/>
                  </a:cubicBezTo>
                  <a:cubicBezTo>
                    <a:pt x="7693" y="29"/>
                    <a:pt x="7683" y="29"/>
                    <a:pt x="7683" y="29"/>
                  </a:cubicBezTo>
                  <a:cubicBezTo>
                    <a:pt x="7683" y="29"/>
                    <a:pt x="7503" y="0"/>
                    <a:pt x="7203"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270;p64">
              <a:extLst>
                <a:ext uri="{FF2B5EF4-FFF2-40B4-BE49-F238E27FC236}">
                  <a16:creationId xmlns:a16="http://schemas.microsoft.com/office/drawing/2014/main" id="{82F35938-2FCF-A175-6E51-984C31B1AE1F}"/>
                </a:ext>
              </a:extLst>
            </p:cNvPr>
            <p:cNvSpPr/>
            <p:nvPr/>
          </p:nvSpPr>
          <p:spPr>
            <a:xfrm>
              <a:off x="3457200" y="1095575"/>
              <a:ext cx="335925" cy="513525"/>
            </a:xfrm>
            <a:custGeom>
              <a:avLst/>
              <a:gdLst/>
              <a:ahLst/>
              <a:cxnLst/>
              <a:rect l="l" t="t" r="r" b="b"/>
              <a:pathLst>
                <a:path w="13437" h="20541" extrusionOk="0">
                  <a:moveTo>
                    <a:pt x="6558" y="547"/>
                  </a:moveTo>
                  <a:lnTo>
                    <a:pt x="6622" y="579"/>
                  </a:lnTo>
                  <a:lnTo>
                    <a:pt x="6750" y="579"/>
                  </a:lnTo>
                  <a:cubicBezTo>
                    <a:pt x="6911" y="579"/>
                    <a:pt x="7586" y="579"/>
                    <a:pt x="8422" y="836"/>
                  </a:cubicBezTo>
                  <a:cubicBezTo>
                    <a:pt x="9226" y="1061"/>
                    <a:pt x="10158" y="1543"/>
                    <a:pt x="10929" y="2411"/>
                  </a:cubicBezTo>
                  <a:cubicBezTo>
                    <a:pt x="12344" y="4050"/>
                    <a:pt x="12890" y="6011"/>
                    <a:pt x="12890" y="8840"/>
                  </a:cubicBezTo>
                  <a:cubicBezTo>
                    <a:pt x="12890" y="9419"/>
                    <a:pt x="12858" y="10061"/>
                    <a:pt x="12826" y="10736"/>
                  </a:cubicBezTo>
                  <a:cubicBezTo>
                    <a:pt x="12665" y="12697"/>
                    <a:pt x="12472" y="14015"/>
                    <a:pt x="12086" y="15205"/>
                  </a:cubicBezTo>
                  <a:cubicBezTo>
                    <a:pt x="11669" y="16394"/>
                    <a:pt x="11090" y="17487"/>
                    <a:pt x="10158" y="18965"/>
                  </a:cubicBezTo>
                  <a:cubicBezTo>
                    <a:pt x="9708" y="19705"/>
                    <a:pt x="9129" y="19994"/>
                    <a:pt x="8518" y="19994"/>
                  </a:cubicBezTo>
                  <a:cubicBezTo>
                    <a:pt x="7650" y="19994"/>
                    <a:pt x="6622" y="19383"/>
                    <a:pt x="5786" y="18290"/>
                  </a:cubicBezTo>
                  <a:cubicBezTo>
                    <a:pt x="5143" y="17423"/>
                    <a:pt x="3825" y="16008"/>
                    <a:pt x="2668" y="14176"/>
                  </a:cubicBezTo>
                  <a:cubicBezTo>
                    <a:pt x="1543" y="12376"/>
                    <a:pt x="547" y="1015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0" y="7779"/>
                  </a:cubicBezTo>
                  <a:cubicBezTo>
                    <a:pt x="0" y="10319"/>
                    <a:pt x="1061" y="12601"/>
                    <a:pt x="2218" y="14465"/>
                  </a:cubicBezTo>
                  <a:cubicBezTo>
                    <a:pt x="3407" y="16330"/>
                    <a:pt x="4757" y="17776"/>
                    <a:pt x="5368" y="18612"/>
                  </a:cubicBezTo>
                  <a:cubicBezTo>
                    <a:pt x="6268" y="19801"/>
                    <a:pt x="7393" y="20541"/>
                    <a:pt x="8518" y="20541"/>
                  </a:cubicBezTo>
                  <a:cubicBezTo>
                    <a:pt x="9322" y="20541"/>
                    <a:pt x="10093" y="20123"/>
                    <a:pt x="10640" y="19255"/>
                  </a:cubicBezTo>
                  <a:cubicBezTo>
                    <a:pt x="11572" y="17744"/>
                    <a:pt x="12183" y="16619"/>
                    <a:pt x="12601" y="15365"/>
                  </a:cubicBezTo>
                  <a:cubicBezTo>
                    <a:pt x="12986" y="14112"/>
                    <a:pt x="13211" y="12729"/>
                    <a:pt x="13340" y="10801"/>
                  </a:cubicBezTo>
                  <a:cubicBezTo>
                    <a:pt x="13404" y="10094"/>
                    <a:pt x="13436" y="9451"/>
                    <a:pt x="13436" y="8840"/>
                  </a:cubicBezTo>
                  <a:cubicBezTo>
                    <a:pt x="13436" y="5947"/>
                    <a:pt x="12858" y="382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71;p64">
              <a:extLst>
                <a:ext uri="{FF2B5EF4-FFF2-40B4-BE49-F238E27FC236}">
                  <a16:creationId xmlns:a16="http://schemas.microsoft.com/office/drawing/2014/main" id="{3F16268E-4383-492D-0548-E2BBB56BCA48}"/>
                </a:ext>
              </a:extLst>
            </p:cNvPr>
            <p:cNvSpPr/>
            <p:nvPr/>
          </p:nvSpPr>
          <p:spPr>
            <a:xfrm>
              <a:off x="3459600" y="1102075"/>
              <a:ext cx="323875" cy="276500"/>
            </a:xfrm>
            <a:custGeom>
              <a:avLst/>
              <a:gdLst/>
              <a:ahLst/>
              <a:cxnLst/>
              <a:rect l="l" t="t" r="r" b="b"/>
              <a:pathLst>
                <a:path w="12955" h="11060" extrusionOk="0">
                  <a:moveTo>
                    <a:pt x="6110" y="0"/>
                  </a:moveTo>
                  <a:cubicBezTo>
                    <a:pt x="4902" y="0"/>
                    <a:pt x="1744" y="474"/>
                    <a:pt x="483" y="5237"/>
                  </a:cubicBezTo>
                  <a:cubicBezTo>
                    <a:pt x="1" y="7037"/>
                    <a:pt x="161" y="8741"/>
                    <a:pt x="611" y="10348"/>
                  </a:cubicBezTo>
                  <a:cubicBezTo>
                    <a:pt x="772" y="9898"/>
                    <a:pt x="1029" y="9576"/>
                    <a:pt x="1415" y="9576"/>
                  </a:cubicBezTo>
                  <a:cubicBezTo>
                    <a:pt x="2507" y="9576"/>
                    <a:pt x="2599" y="11059"/>
                    <a:pt x="2956" y="11059"/>
                  </a:cubicBezTo>
                  <a:cubicBezTo>
                    <a:pt x="2967" y="11059"/>
                    <a:pt x="2979" y="11058"/>
                    <a:pt x="2990" y="11055"/>
                  </a:cubicBezTo>
                  <a:cubicBezTo>
                    <a:pt x="3344" y="10959"/>
                    <a:pt x="4854" y="9673"/>
                    <a:pt x="4565" y="8483"/>
                  </a:cubicBezTo>
                  <a:cubicBezTo>
                    <a:pt x="4276" y="7262"/>
                    <a:pt x="4661" y="6716"/>
                    <a:pt x="6590" y="6716"/>
                  </a:cubicBezTo>
                  <a:cubicBezTo>
                    <a:pt x="8348" y="6716"/>
                    <a:pt x="8892" y="7387"/>
                    <a:pt x="9449" y="7387"/>
                  </a:cubicBezTo>
                  <a:cubicBezTo>
                    <a:pt x="9513" y="7387"/>
                    <a:pt x="9577" y="7378"/>
                    <a:pt x="9644" y="7358"/>
                  </a:cubicBezTo>
                  <a:cubicBezTo>
                    <a:pt x="10319" y="7166"/>
                    <a:pt x="10769" y="5880"/>
                    <a:pt x="11412" y="5880"/>
                  </a:cubicBezTo>
                  <a:cubicBezTo>
                    <a:pt x="11830" y="5880"/>
                    <a:pt x="12376" y="6041"/>
                    <a:pt x="12955" y="6587"/>
                  </a:cubicBezTo>
                  <a:cubicBezTo>
                    <a:pt x="12730" y="4723"/>
                    <a:pt x="12119" y="3244"/>
                    <a:pt x="11058" y="1990"/>
                  </a:cubicBezTo>
                  <a:cubicBezTo>
                    <a:pt x="9396" y="86"/>
                    <a:pt x="6909" y="29"/>
                    <a:pt x="6618" y="29"/>
                  </a:cubicBezTo>
                  <a:cubicBezTo>
                    <a:pt x="6600" y="29"/>
                    <a:pt x="6590" y="29"/>
                    <a:pt x="6590" y="29"/>
                  </a:cubicBezTo>
                  <a:cubicBezTo>
                    <a:pt x="6590" y="29"/>
                    <a:pt x="6410" y="0"/>
                    <a:pt x="6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72;p64">
              <a:extLst>
                <a:ext uri="{FF2B5EF4-FFF2-40B4-BE49-F238E27FC236}">
                  <a16:creationId xmlns:a16="http://schemas.microsoft.com/office/drawing/2014/main" id="{A19ABCBC-C339-C353-F99B-D20220FFBD15}"/>
                </a:ext>
              </a:extLst>
            </p:cNvPr>
            <p:cNvSpPr/>
            <p:nvPr/>
          </p:nvSpPr>
          <p:spPr>
            <a:xfrm>
              <a:off x="3457200" y="1095575"/>
              <a:ext cx="333525" cy="290125"/>
            </a:xfrm>
            <a:custGeom>
              <a:avLst/>
              <a:gdLst/>
              <a:ahLst/>
              <a:cxnLst/>
              <a:rect l="l" t="t" r="r" b="b"/>
              <a:pathLst>
                <a:path w="13341" h="11605" extrusionOk="0">
                  <a:moveTo>
                    <a:pt x="6558" y="547"/>
                  </a:moveTo>
                  <a:lnTo>
                    <a:pt x="6622" y="579"/>
                  </a:lnTo>
                  <a:lnTo>
                    <a:pt x="6750" y="579"/>
                  </a:lnTo>
                  <a:cubicBezTo>
                    <a:pt x="6911" y="579"/>
                    <a:pt x="7586" y="579"/>
                    <a:pt x="8422" y="836"/>
                  </a:cubicBezTo>
                  <a:cubicBezTo>
                    <a:pt x="9226" y="1061"/>
                    <a:pt x="10158" y="1543"/>
                    <a:pt x="10929" y="2411"/>
                  </a:cubicBezTo>
                  <a:cubicBezTo>
                    <a:pt x="11859" y="3482"/>
                    <a:pt x="12419" y="4701"/>
                    <a:pt x="12694" y="6220"/>
                  </a:cubicBezTo>
                  <a:lnTo>
                    <a:pt x="12694" y="6220"/>
                  </a:lnTo>
                  <a:cubicBezTo>
                    <a:pt x="12264" y="5962"/>
                    <a:pt x="11846" y="5883"/>
                    <a:pt x="11508" y="5883"/>
                  </a:cubicBezTo>
                  <a:cubicBezTo>
                    <a:pt x="11251" y="5883"/>
                    <a:pt x="11058" y="6011"/>
                    <a:pt x="10865" y="6140"/>
                  </a:cubicBezTo>
                  <a:cubicBezTo>
                    <a:pt x="10640" y="6365"/>
                    <a:pt x="10415" y="6654"/>
                    <a:pt x="10222" y="6911"/>
                  </a:cubicBezTo>
                  <a:cubicBezTo>
                    <a:pt x="10029" y="7136"/>
                    <a:pt x="9804" y="7329"/>
                    <a:pt x="9676" y="7361"/>
                  </a:cubicBezTo>
                  <a:lnTo>
                    <a:pt x="9547" y="7393"/>
                  </a:lnTo>
                  <a:cubicBezTo>
                    <a:pt x="9483" y="7393"/>
                    <a:pt x="9354" y="7361"/>
                    <a:pt x="9226" y="7297"/>
                  </a:cubicBezTo>
                  <a:cubicBezTo>
                    <a:pt x="8792" y="7111"/>
                    <a:pt x="8120" y="6717"/>
                    <a:pt x="6836" y="6717"/>
                  </a:cubicBezTo>
                  <a:cubicBezTo>
                    <a:pt x="6787" y="6717"/>
                    <a:pt x="6737" y="6717"/>
                    <a:pt x="6686" y="6718"/>
                  </a:cubicBezTo>
                  <a:cubicBezTo>
                    <a:pt x="5883" y="6718"/>
                    <a:pt x="5304" y="6783"/>
                    <a:pt x="4918" y="7008"/>
                  </a:cubicBezTo>
                  <a:cubicBezTo>
                    <a:pt x="4693" y="7136"/>
                    <a:pt x="4532" y="7297"/>
                    <a:pt x="4436" y="7490"/>
                  </a:cubicBezTo>
                  <a:cubicBezTo>
                    <a:pt x="4340" y="7683"/>
                    <a:pt x="4307" y="7908"/>
                    <a:pt x="4307" y="8133"/>
                  </a:cubicBezTo>
                  <a:cubicBezTo>
                    <a:pt x="4307" y="8326"/>
                    <a:pt x="4340" y="8551"/>
                    <a:pt x="4404" y="8808"/>
                  </a:cubicBezTo>
                  <a:lnTo>
                    <a:pt x="4405" y="8808"/>
                  </a:lnTo>
                  <a:lnTo>
                    <a:pt x="4405" y="8808"/>
                  </a:lnTo>
                  <a:cubicBezTo>
                    <a:pt x="4411" y="8893"/>
                    <a:pt x="4436" y="8976"/>
                    <a:pt x="4436" y="9033"/>
                  </a:cubicBezTo>
                  <a:cubicBezTo>
                    <a:pt x="4436" y="9483"/>
                    <a:pt x="4147" y="9997"/>
                    <a:pt x="3825" y="10383"/>
                  </a:cubicBezTo>
                  <a:cubicBezTo>
                    <a:pt x="3632" y="10576"/>
                    <a:pt x="3472" y="10769"/>
                    <a:pt x="3311" y="10865"/>
                  </a:cubicBezTo>
                  <a:cubicBezTo>
                    <a:pt x="3247" y="10929"/>
                    <a:pt x="3150" y="10994"/>
                    <a:pt x="3118" y="11026"/>
                  </a:cubicBezTo>
                  <a:lnTo>
                    <a:pt x="3098" y="11036"/>
                  </a:lnTo>
                  <a:lnTo>
                    <a:pt x="3098" y="11036"/>
                  </a:lnTo>
                  <a:cubicBezTo>
                    <a:pt x="3071" y="10986"/>
                    <a:pt x="3021" y="10908"/>
                    <a:pt x="2957" y="10801"/>
                  </a:cubicBezTo>
                  <a:cubicBezTo>
                    <a:pt x="2861" y="10608"/>
                    <a:pt x="2732" y="10286"/>
                    <a:pt x="2507" y="10029"/>
                  </a:cubicBezTo>
                  <a:cubicBezTo>
                    <a:pt x="2282" y="9804"/>
                    <a:pt x="1961" y="9579"/>
                    <a:pt x="1511" y="9579"/>
                  </a:cubicBezTo>
                  <a:cubicBezTo>
                    <a:pt x="1222" y="9579"/>
                    <a:pt x="997" y="9708"/>
                    <a:pt x="836" y="9869"/>
                  </a:cubicBezTo>
                  <a:cubicBezTo>
                    <a:pt x="825" y="9881"/>
                    <a:pt x="815" y="9894"/>
                    <a:pt x="804" y="9907"/>
                  </a:cubicBezTo>
                  <a:lnTo>
                    <a:pt x="804" y="9907"/>
                  </a:lnTo>
                  <a:cubicBezTo>
                    <a:pt x="642" y="9218"/>
                    <a:pt x="547" y="8498"/>
                    <a:pt x="547" y="7779"/>
                  </a:cubicBezTo>
                  <a:cubicBezTo>
                    <a:pt x="547" y="7040"/>
                    <a:pt x="643" y="6301"/>
                    <a:pt x="836" y="5561"/>
                  </a:cubicBezTo>
                  <a:cubicBezTo>
                    <a:pt x="1447" y="3247"/>
                    <a:pt x="2507" y="1993"/>
                    <a:pt x="3568" y="1318"/>
                  </a:cubicBezTo>
                  <a:cubicBezTo>
                    <a:pt x="4597" y="643"/>
                    <a:pt x="5625" y="547"/>
                    <a:pt x="6204" y="547"/>
                  </a:cubicBezTo>
                  <a:close/>
                  <a:moveTo>
                    <a:pt x="6204" y="0"/>
                  </a:moveTo>
                  <a:cubicBezTo>
                    <a:pt x="5561" y="0"/>
                    <a:pt x="4436" y="129"/>
                    <a:pt x="3279" y="868"/>
                  </a:cubicBezTo>
                  <a:cubicBezTo>
                    <a:pt x="2122" y="1640"/>
                    <a:pt x="964" y="2990"/>
                    <a:pt x="322" y="5433"/>
                  </a:cubicBezTo>
                  <a:cubicBezTo>
                    <a:pt x="97" y="6236"/>
                    <a:pt x="0" y="7008"/>
                    <a:pt x="32" y="7779"/>
                  </a:cubicBezTo>
                  <a:cubicBezTo>
                    <a:pt x="0" y="8776"/>
                    <a:pt x="193" y="9740"/>
                    <a:pt x="450" y="10672"/>
                  </a:cubicBezTo>
                  <a:cubicBezTo>
                    <a:pt x="482" y="10769"/>
                    <a:pt x="579" y="10865"/>
                    <a:pt x="707" y="10865"/>
                  </a:cubicBezTo>
                  <a:cubicBezTo>
                    <a:pt x="804" y="10865"/>
                    <a:pt x="900" y="10801"/>
                    <a:pt x="964" y="10704"/>
                  </a:cubicBezTo>
                  <a:cubicBezTo>
                    <a:pt x="1029" y="10511"/>
                    <a:pt x="1125" y="10351"/>
                    <a:pt x="1222" y="10254"/>
                  </a:cubicBezTo>
                  <a:cubicBezTo>
                    <a:pt x="1318" y="10158"/>
                    <a:pt x="1382" y="10126"/>
                    <a:pt x="1511" y="10126"/>
                  </a:cubicBezTo>
                  <a:cubicBezTo>
                    <a:pt x="1704" y="10126"/>
                    <a:pt x="1864" y="10190"/>
                    <a:pt x="1993" y="10286"/>
                  </a:cubicBezTo>
                  <a:cubicBezTo>
                    <a:pt x="2186" y="10447"/>
                    <a:pt x="2347" y="10704"/>
                    <a:pt x="2443" y="10961"/>
                  </a:cubicBezTo>
                  <a:cubicBezTo>
                    <a:pt x="2507" y="11122"/>
                    <a:pt x="2572" y="11219"/>
                    <a:pt x="2636" y="11347"/>
                  </a:cubicBezTo>
                  <a:cubicBezTo>
                    <a:pt x="2700" y="11379"/>
                    <a:pt x="2732" y="11444"/>
                    <a:pt x="2797" y="11508"/>
                  </a:cubicBezTo>
                  <a:cubicBezTo>
                    <a:pt x="2861" y="11540"/>
                    <a:pt x="2957" y="11604"/>
                    <a:pt x="3054" y="11604"/>
                  </a:cubicBezTo>
                  <a:lnTo>
                    <a:pt x="3150" y="11572"/>
                  </a:lnTo>
                  <a:cubicBezTo>
                    <a:pt x="3247" y="11572"/>
                    <a:pt x="3311" y="11540"/>
                    <a:pt x="3375" y="11476"/>
                  </a:cubicBezTo>
                  <a:cubicBezTo>
                    <a:pt x="3665" y="11315"/>
                    <a:pt x="4018" y="10994"/>
                    <a:pt x="4372" y="10576"/>
                  </a:cubicBezTo>
                  <a:cubicBezTo>
                    <a:pt x="4693" y="10126"/>
                    <a:pt x="4950" y="9611"/>
                    <a:pt x="4950" y="9033"/>
                  </a:cubicBezTo>
                  <a:cubicBezTo>
                    <a:pt x="4950" y="8904"/>
                    <a:pt x="4950" y="8808"/>
                    <a:pt x="4918" y="8679"/>
                  </a:cubicBezTo>
                  <a:cubicBezTo>
                    <a:pt x="4854" y="8454"/>
                    <a:pt x="4854" y="8261"/>
                    <a:pt x="4854" y="8133"/>
                  </a:cubicBezTo>
                  <a:cubicBezTo>
                    <a:pt x="4854" y="7940"/>
                    <a:pt x="4886" y="7843"/>
                    <a:pt x="4918" y="7747"/>
                  </a:cubicBezTo>
                  <a:cubicBezTo>
                    <a:pt x="4983" y="7586"/>
                    <a:pt x="5111" y="7490"/>
                    <a:pt x="5400" y="7393"/>
                  </a:cubicBezTo>
                  <a:cubicBezTo>
                    <a:pt x="5690" y="7297"/>
                    <a:pt x="6108" y="7233"/>
                    <a:pt x="6686" y="7233"/>
                  </a:cubicBezTo>
                  <a:cubicBezTo>
                    <a:pt x="7522" y="7233"/>
                    <a:pt x="8068" y="7393"/>
                    <a:pt x="8486" y="7554"/>
                  </a:cubicBezTo>
                  <a:cubicBezTo>
                    <a:pt x="8679" y="7651"/>
                    <a:pt x="8840" y="7715"/>
                    <a:pt x="9033" y="7779"/>
                  </a:cubicBezTo>
                  <a:cubicBezTo>
                    <a:pt x="9193" y="7843"/>
                    <a:pt x="9354" y="7908"/>
                    <a:pt x="9547" y="7908"/>
                  </a:cubicBezTo>
                  <a:cubicBezTo>
                    <a:pt x="9643" y="7908"/>
                    <a:pt x="9740" y="7908"/>
                    <a:pt x="9836" y="7876"/>
                  </a:cubicBezTo>
                  <a:cubicBezTo>
                    <a:pt x="10061" y="7811"/>
                    <a:pt x="10254" y="7651"/>
                    <a:pt x="10415" y="7490"/>
                  </a:cubicBezTo>
                  <a:cubicBezTo>
                    <a:pt x="10640" y="7265"/>
                    <a:pt x="10833" y="6943"/>
                    <a:pt x="11026" y="6751"/>
                  </a:cubicBezTo>
                  <a:cubicBezTo>
                    <a:pt x="11122" y="6622"/>
                    <a:pt x="11219" y="6526"/>
                    <a:pt x="11315" y="6493"/>
                  </a:cubicBezTo>
                  <a:cubicBezTo>
                    <a:pt x="11411" y="6429"/>
                    <a:pt x="11444" y="6397"/>
                    <a:pt x="11508" y="6397"/>
                  </a:cubicBezTo>
                  <a:cubicBezTo>
                    <a:pt x="11861" y="6397"/>
                    <a:pt x="12344" y="6526"/>
                    <a:pt x="12858" y="7040"/>
                  </a:cubicBezTo>
                  <a:cubicBezTo>
                    <a:pt x="12917" y="7080"/>
                    <a:pt x="12977" y="7107"/>
                    <a:pt x="13044" y="7107"/>
                  </a:cubicBezTo>
                  <a:cubicBezTo>
                    <a:pt x="13086" y="7107"/>
                    <a:pt x="13130" y="7097"/>
                    <a:pt x="13179" y="7072"/>
                  </a:cubicBezTo>
                  <a:cubicBezTo>
                    <a:pt x="13276" y="7040"/>
                    <a:pt x="13340" y="6911"/>
                    <a:pt x="13308" y="6815"/>
                  </a:cubicBezTo>
                  <a:cubicBezTo>
                    <a:pt x="13083" y="4918"/>
                    <a:pt x="12472" y="3375"/>
                    <a:pt x="11347" y="2090"/>
                  </a:cubicBezTo>
                  <a:cubicBezTo>
                    <a:pt x="10479" y="1093"/>
                    <a:pt x="9451" y="579"/>
                    <a:pt x="8551" y="322"/>
                  </a:cubicBezTo>
                  <a:cubicBezTo>
                    <a:pt x="7683" y="64"/>
                    <a:pt x="6975" y="32"/>
                    <a:pt x="6750" y="32"/>
                  </a:cubicBezTo>
                  <a:cubicBezTo>
                    <a:pt x="6718" y="32"/>
                    <a:pt x="6525" y="0"/>
                    <a:pt x="62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73;p64">
              <a:extLst>
                <a:ext uri="{FF2B5EF4-FFF2-40B4-BE49-F238E27FC236}">
                  <a16:creationId xmlns:a16="http://schemas.microsoft.com/office/drawing/2014/main" id="{90E42DC3-5450-6109-2784-D743D12A72C7}"/>
                </a:ext>
              </a:extLst>
            </p:cNvPr>
            <p:cNvSpPr/>
            <p:nvPr/>
          </p:nvSpPr>
          <p:spPr>
            <a:xfrm>
              <a:off x="3464200" y="1340575"/>
              <a:ext cx="70150" cy="105400"/>
            </a:xfrm>
            <a:custGeom>
              <a:avLst/>
              <a:gdLst/>
              <a:ahLst/>
              <a:cxnLst/>
              <a:rect l="l" t="t" r="r" b="b"/>
              <a:pathLst>
                <a:path w="2806" h="4216" extrusionOk="0">
                  <a:moveTo>
                    <a:pt x="941" y="1"/>
                  </a:moveTo>
                  <a:cubicBezTo>
                    <a:pt x="298" y="1"/>
                    <a:pt x="0" y="616"/>
                    <a:pt x="395" y="1997"/>
                  </a:cubicBezTo>
                  <a:cubicBezTo>
                    <a:pt x="845" y="3572"/>
                    <a:pt x="1520" y="4215"/>
                    <a:pt x="1874" y="4215"/>
                  </a:cubicBezTo>
                  <a:cubicBezTo>
                    <a:pt x="2260" y="4215"/>
                    <a:pt x="2420" y="3669"/>
                    <a:pt x="2420" y="3669"/>
                  </a:cubicBezTo>
                  <a:lnTo>
                    <a:pt x="2806" y="2094"/>
                  </a:lnTo>
                  <a:cubicBezTo>
                    <a:pt x="2806" y="2094"/>
                    <a:pt x="2067" y="229"/>
                    <a:pt x="1231" y="36"/>
                  </a:cubicBezTo>
                  <a:cubicBezTo>
                    <a:pt x="1128" y="13"/>
                    <a:pt x="1031" y="1"/>
                    <a:pt x="941" y="1"/>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74;p64">
              <a:extLst>
                <a:ext uri="{FF2B5EF4-FFF2-40B4-BE49-F238E27FC236}">
                  <a16:creationId xmlns:a16="http://schemas.microsoft.com/office/drawing/2014/main" id="{09A07E20-69F6-090E-878C-B731B6391BAB}"/>
                </a:ext>
              </a:extLst>
            </p:cNvPr>
            <p:cNvSpPr/>
            <p:nvPr/>
          </p:nvSpPr>
          <p:spPr>
            <a:xfrm>
              <a:off x="3462825" y="1334250"/>
              <a:ext cx="78775" cy="118150"/>
            </a:xfrm>
            <a:custGeom>
              <a:avLst/>
              <a:gdLst/>
              <a:ahLst/>
              <a:cxnLst/>
              <a:rect l="l" t="t" r="r" b="b"/>
              <a:pathLst>
                <a:path w="3151" h="4726" extrusionOk="0">
                  <a:moveTo>
                    <a:pt x="997" y="0"/>
                  </a:moveTo>
                  <a:cubicBezTo>
                    <a:pt x="707" y="0"/>
                    <a:pt x="450" y="97"/>
                    <a:pt x="257" y="322"/>
                  </a:cubicBezTo>
                  <a:cubicBezTo>
                    <a:pt x="64" y="514"/>
                    <a:pt x="0" y="836"/>
                    <a:pt x="0" y="1189"/>
                  </a:cubicBezTo>
                  <a:cubicBezTo>
                    <a:pt x="0" y="1511"/>
                    <a:pt x="64" y="1864"/>
                    <a:pt x="193" y="2315"/>
                  </a:cubicBezTo>
                  <a:cubicBezTo>
                    <a:pt x="418" y="3118"/>
                    <a:pt x="707" y="3697"/>
                    <a:pt x="997" y="4115"/>
                  </a:cubicBezTo>
                  <a:cubicBezTo>
                    <a:pt x="1157" y="4307"/>
                    <a:pt x="1318" y="4436"/>
                    <a:pt x="1447" y="4565"/>
                  </a:cubicBezTo>
                  <a:cubicBezTo>
                    <a:pt x="1607" y="4661"/>
                    <a:pt x="1768" y="4725"/>
                    <a:pt x="1929" y="4725"/>
                  </a:cubicBezTo>
                  <a:cubicBezTo>
                    <a:pt x="2090" y="4725"/>
                    <a:pt x="2218" y="4661"/>
                    <a:pt x="2347" y="4597"/>
                  </a:cubicBezTo>
                  <a:cubicBezTo>
                    <a:pt x="2475" y="4468"/>
                    <a:pt x="2572" y="4340"/>
                    <a:pt x="2636" y="4211"/>
                  </a:cubicBezTo>
                  <a:cubicBezTo>
                    <a:pt x="2700" y="4082"/>
                    <a:pt x="2732" y="3986"/>
                    <a:pt x="2732" y="3986"/>
                  </a:cubicBezTo>
                  <a:cubicBezTo>
                    <a:pt x="2797" y="3857"/>
                    <a:pt x="2700" y="3697"/>
                    <a:pt x="2572" y="3665"/>
                  </a:cubicBezTo>
                  <a:cubicBezTo>
                    <a:pt x="2543" y="3650"/>
                    <a:pt x="2514" y="3644"/>
                    <a:pt x="2484" y="3644"/>
                  </a:cubicBezTo>
                  <a:cubicBezTo>
                    <a:pt x="2379" y="3644"/>
                    <a:pt x="2275" y="3725"/>
                    <a:pt x="2250" y="3825"/>
                  </a:cubicBezTo>
                  <a:lnTo>
                    <a:pt x="2218" y="3825"/>
                  </a:lnTo>
                  <a:cubicBezTo>
                    <a:pt x="2218" y="3825"/>
                    <a:pt x="2186" y="3954"/>
                    <a:pt x="2122" y="4050"/>
                  </a:cubicBezTo>
                  <a:lnTo>
                    <a:pt x="1993" y="4179"/>
                  </a:lnTo>
                  <a:lnTo>
                    <a:pt x="1929" y="4211"/>
                  </a:lnTo>
                  <a:cubicBezTo>
                    <a:pt x="1929" y="4211"/>
                    <a:pt x="1865" y="4179"/>
                    <a:pt x="1768" y="4115"/>
                  </a:cubicBezTo>
                  <a:cubicBezTo>
                    <a:pt x="1479" y="3922"/>
                    <a:pt x="1029" y="3311"/>
                    <a:pt x="707" y="2154"/>
                  </a:cubicBezTo>
                  <a:cubicBezTo>
                    <a:pt x="579" y="1768"/>
                    <a:pt x="547" y="1414"/>
                    <a:pt x="547" y="1189"/>
                  </a:cubicBezTo>
                  <a:cubicBezTo>
                    <a:pt x="547" y="900"/>
                    <a:pt x="611" y="739"/>
                    <a:pt x="675" y="643"/>
                  </a:cubicBezTo>
                  <a:cubicBezTo>
                    <a:pt x="739" y="579"/>
                    <a:pt x="836" y="547"/>
                    <a:pt x="997" y="514"/>
                  </a:cubicBezTo>
                  <a:cubicBezTo>
                    <a:pt x="1061" y="514"/>
                    <a:pt x="1125" y="547"/>
                    <a:pt x="1222" y="547"/>
                  </a:cubicBezTo>
                  <a:cubicBezTo>
                    <a:pt x="1350" y="579"/>
                    <a:pt x="1511" y="707"/>
                    <a:pt x="1672" y="868"/>
                  </a:cubicBezTo>
                  <a:cubicBezTo>
                    <a:pt x="1929" y="1157"/>
                    <a:pt x="2186" y="1543"/>
                    <a:pt x="2347" y="1864"/>
                  </a:cubicBezTo>
                  <a:cubicBezTo>
                    <a:pt x="2411" y="2025"/>
                    <a:pt x="2507" y="2154"/>
                    <a:pt x="2540" y="2282"/>
                  </a:cubicBezTo>
                  <a:cubicBezTo>
                    <a:pt x="2572" y="2315"/>
                    <a:pt x="2572" y="2379"/>
                    <a:pt x="2604" y="2379"/>
                  </a:cubicBezTo>
                  <a:lnTo>
                    <a:pt x="2604" y="2443"/>
                  </a:lnTo>
                  <a:cubicBezTo>
                    <a:pt x="2651" y="2537"/>
                    <a:pt x="2750" y="2597"/>
                    <a:pt x="2850" y="2597"/>
                  </a:cubicBezTo>
                  <a:cubicBezTo>
                    <a:pt x="2886" y="2597"/>
                    <a:pt x="2923" y="2589"/>
                    <a:pt x="2957" y="2572"/>
                  </a:cubicBezTo>
                  <a:cubicBezTo>
                    <a:pt x="3086" y="2540"/>
                    <a:pt x="3150" y="2379"/>
                    <a:pt x="3118" y="2218"/>
                  </a:cubicBezTo>
                  <a:cubicBezTo>
                    <a:pt x="3118" y="2218"/>
                    <a:pt x="2925" y="1768"/>
                    <a:pt x="2604" y="1254"/>
                  </a:cubicBezTo>
                  <a:cubicBezTo>
                    <a:pt x="2475" y="997"/>
                    <a:pt x="2282" y="739"/>
                    <a:pt x="2090" y="514"/>
                  </a:cubicBezTo>
                  <a:cubicBezTo>
                    <a:pt x="1865" y="289"/>
                    <a:pt x="1639" y="97"/>
                    <a:pt x="1350" y="32"/>
                  </a:cubicBezTo>
                  <a:cubicBezTo>
                    <a:pt x="1222" y="0"/>
                    <a:pt x="1093" y="0"/>
                    <a:pt x="9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75;p64">
              <a:extLst>
                <a:ext uri="{FF2B5EF4-FFF2-40B4-BE49-F238E27FC236}">
                  <a16:creationId xmlns:a16="http://schemas.microsoft.com/office/drawing/2014/main" id="{22FE9E29-B234-8804-2A0E-3027D7A30E75}"/>
                </a:ext>
              </a:extLst>
            </p:cNvPr>
            <p:cNvSpPr/>
            <p:nvPr/>
          </p:nvSpPr>
          <p:spPr>
            <a:xfrm>
              <a:off x="3358350" y="1860450"/>
              <a:ext cx="196900" cy="140000"/>
            </a:xfrm>
            <a:custGeom>
              <a:avLst/>
              <a:gdLst/>
              <a:ahLst/>
              <a:cxnLst/>
              <a:rect l="l" t="t" r="r" b="b"/>
              <a:pathLst>
                <a:path w="7876" h="5600" extrusionOk="0">
                  <a:moveTo>
                    <a:pt x="286" y="1"/>
                  </a:moveTo>
                  <a:cubicBezTo>
                    <a:pt x="266" y="1"/>
                    <a:pt x="246" y="3"/>
                    <a:pt x="225" y="7"/>
                  </a:cubicBezTo>
                  <a:cubicBezTo>
                    <a:pt x="97" y="39"/>
                    <a:pt x="0" y="167"/>
                    <a:pt x="0" y="296"/>
                  </a:cubicBezTo>
                  <a:cubicBezTo>
                    <a:pt x="0" y="328"/>
                    <a:pt x="129" y="1100"/>
                    <a:pt x="515" y="2032"/>
                  </a:cubicBezTo>
                  <a:cubicBezTo>
                    <a:pt x="900" y="2932"/>
                    <a:pt x="1543" y="4057"/>
                    <a:pt x="2636" y="4764"/>
                  </a:cubicBezTo>
                  <a:cubicBezTo>
                    <a:pt x="3729" y="5439"/>
                    <a:pt x="4983" y="5600"/>
                    <a:pt x="5947" y="5600"/>
                  </a:cubicBezTo>
                  <a:cubicBezTo>
                    <a:pt x="6911" y="5600"/>
                    <a:pt x="7651" y="5439"/>
                    <a:pt x="7651" y="5439"/>
                  </a:cubicBezTo>
                  <a:cubicBezTo>
                    <a:pt x="7811" y="5407"/>
                    <a:pt x="7876" y="5246"/>
                    <a:pt x="7844" y="5118"/>
                  </a:cubicBezTo>
                  <a:cubicBezTo>
                    <a:pt x="7816" y="5006"/>
                    <a:pt x="7715" y="4919"/>
                    <a:pt x="7584" y="4919"/>
                  </a:cubicBezTo>
                  <a:cubicBezTo>
                    <a:pt x="7564" y="4919"/>
                    <a:pt x="7543" y="4921"/>
                    <a:pt x="7522" y="4925"/>
                  </a:cubicBezTo>
                  <a:lnTo>
                    <a:pt x="7490" y="4925"/>
                  </a:lnTo>
                  <a:cubicBezTo>
                    <a:pt x="7361" y="4957"/>
                    <a:pt x="6751" y="5086"/>
                    <a:pt x="5947" y="5086"/>
                  </a:cubicBezTo>
                  <a:cubicBezTo>
                    <a:pt x="5015" y="5086"/>
                    <a:pt x="3890" y="4925"/>
                    <a:pt x="2926" y="4314"/>
                  </a:cubicBezTo>
                  <a:cubicBezTo>
                    <a:pt x="1961" y="3703"/>
                    <a:pt x="1383" y="2675"/>
                    <a:pt x="997" y="1807"/>
                  </a:cubicBezTo>
                  <a:cubicBezTo>
                    <a:pt x="836" y="1389"/>
                    <a:pt x="708" y="971"/>
                    <a:pt x="643" y="682"/>
                  </a:cubicBezTo>
                  <a:cubicBezTo>
                    <a:pt x="611" y="553"/>
                    <a:pt x="579" y="425"/>
                    <a:pt x="579" y="360"/>
                  </a:cubicBezTo>
                  <a:lnTo>
                    <a:pt x="547" y="264"/>
                  </a:lnTo>
                  <a:lnTo>
                    <a:pt x="547" y="232"/>
                  </a:lnTo>
                  <a:cubicBezTo>
                    <a:pt x="519" y="92"/>
                    <a:pt x="418"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76;p64">
              <a:extLst>
                <a:ext uri="{FF2B5EF4-FFF2-40B4-BE49-F238E27FC236}">
                  <a16:creationId xmlns:a16="http://schemas.microsoft.com/office/drawing/2014/main" id="{BE8F2B95-A2E0-5C87-410C-B9943E63E28D}"/>
                </a:ext>
              </a:extLst>
            </p:cNvPr>
            <p:cNvSpPr/>
            <p:nvPr/>
          </p:nvSpPr>
          <p:spPr>
            <a:xfrm>
              <a:off x="3617100" y="1700525"/>
              <a:ext cx="40225" cy="189850"/>
            </a:xfrm>
            <a:custGeom>
              <a:avLst/>
              <a:gdLst/>
              <a:ahLst/>
              <a:cxnLst/>
              <a:rect l="l" t="t" r="r" b="b"/>
              <a:pathLst>
                <a:path w="1609" h="7594" extrusionOk="0">
                  <a:moveTo>
                    <a:pt x="287" y="1"/>
                  </a:moveTo>
                  <a:cubicBezTo>
                    <a:pt x="268" y="1"/>
                    <a:pt x="247" y="3"/>
                    <a:pt x="226" y="7"/>
                  </a:cubicBezTo>
                  <a:cubicBezTo>
                    <a:pt x="97" y="71"/>
                    <a:pt x="1" y="200"/>
                    <a:pt x="33" y="361"/>
                  </a:cubicBezTo>
                  <a:cubicBezTo>
                    <a:pt x="33" y="361"/>
                    <a:pt x="97" y="586"/>
                    <a:pt x="194" y="1003"/>
                  </a:cubicBezTo>
                  <a:cubicBezTo>
                    <a:pt x="515" y="2225"/>
                    <a:pt x="1094" y="4925"/>
                    <a:pt x="1094" y="6629"/>
                  </a:cubicBezTo>
                  <a:cubicBezTo>
                    <a:pt x="1094" y="6854"/>
                    <a:pt x="1062" y="7079"/>
                    <a:pt x="1062" y="7272"/>
                  </a:cubicBezTo>
                  <a:cubicBezTo>
                    <a:pt x="1029" y="7432"/>
                    <a:pt x="1126" y="7561"/>
                    <a:pt x="1287" y="7593"/>
                  </a:cubicBezTo>
                  <a:cubicBezTo>
                    <a:pt x="1447" y="7593"/>
                    <a:pt x="1576" y="7497"/>
                    <a:pt x="1576" y="7336"/>
                  </a:cubicBezTo>
                  <a:cubicBezTo>
                    <a:pt x="1608" y="7143"/>
                    <a:pt x="1608" y="6886"/>
                    <a:pt x="1608" y="6629"/>
                  </a:cubicBezTo>
                  <a:cubicBezTo>
                    <a:pt x="1608" y="5407"/>
                    <a:pt x="1351" y="3832"/>
                    <a:pt x="1094" y="2514"/>
                  </a:cubicBezTo>
                  <a:cubicBezTo>
                    <a:pt x="837" y="1228"/>
                    <a:pt x="547" y="200"/>
                    <a:pt x="547" y="200"/>
                  </a:cubicBezTo>
                  <a:cubicBezTo>
                    <a:pt x="519" y="88"/>
                    <a:pt x="419" y="1"/>
                    <a:pt x="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77;p64">
              <a:extLst>
                <a:ext uri="{FF2B5EF4-FFF2-40B4-BE49-F238E27FC236}">
                  <a16:creationId xmlns:a16="http://schemas.microsoft.com/office/drawing/2014/main" id="{A80ECBE8-0AC1-8F0C-CCD2-CC4E31CE5EB0}"/>
                </a:ext>
              </a:extLst>
            </p:cNvPr>
            <p:cNvSpPr/>
            <p:nvPr/>
          </p:nvSpPr>
          <p:spPr>
            <a:xfrm>
              <a:off x="2852875" y="1675025"/>
              <a:ext cx="234675" cy="478400"/>
            </a:xfrm>
            <a:custGeom>
              <a:avLst/>
              <a:gdLst/>
              <a:ahLst/>
              <a:cxnLst/>
              <a:rect l="l" t="t" r="r" b="b"/>
              <a:pathLst>
                <a:path w="9387" h="19136" extrusionOk="0">
                  <a:moveTo>
                    <a:pt x="2842" y="0"/>
                  </a:moveTo>
                  <a:cubicBezTo>
                    <a:pt x="1898" y="0"/>
                    <a:pt x="884" y="1395"/>
                    <a:pt x="483" y="3888"/>
                  </a:cubicBezTo>
                  <a:cubicBezTo>
                    <a:pt x="1" y="6717"/>
                    <a:pt x="933" y="11956"/>
                    <a:pt x="1318" y="12535"/>
                  </a:cubicBezTo>
                  <a:cubicBezTo>
                    <a:pt x="1686" y="13056"/>
                    <a:pt x="4073" y="19136"/>
                    <a:pt x="6413" y="19136"/>
                  </a:cubicBezTo>
                  <a:cubicBezTo>
                    <a:pt x="6526" y="19136"/>
                    <a:pt x="6639" y="19122"/>
                    <a:pt x="6751" y="19092"/>
                  </a:cubicBezTo>
                  <a:cubicBezTo>
                    <a:pt x="9194" y="18417"/>
                    <a:pt x="9387" y="15813"/>
                    <a:pt x="8808" y="13724"/>
                  </a:cubicBezTo>
                  <a:cubicBezTo>
                    <a:pt x="8262" y="11667"/>
                    <a:pt x="6012" y="6331"/>
                    <a:pt x="5176" y="3438"/>
                  </a:cubicBezTo>
                  <a:cubicBezTo>
                    <a:pt x="4308" y="513"/>
                    <a:pt x="3183" y="63"/>
                    <a:pt x="3183" y="63"/>
                  </a:cubicBezTo>
                  <a:cubicBezTo>
                    <a:pt x="3071" y="21"/>
                    <a:pt x="2957" y="0"/>
                    <a:pt x="28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78;p64">
              <a:extLst>
                <a:ext uri="{FF2B5EF4-FFF2-40B4-BE49-F238E27FC236}">
                  <a16:creationId xmlns:a16="http://schemas.microsoft.com/office/drawing/2014/main" id="{9EBB0A89-C454-5C17-DDA5-3A3BCD981077}"/>
                </a:ext>
              </a:extLst>
            </p:cNvPr>
            <p:cNvSpPr/>
            <p:nvPr/>
          </p:nvSpPr>
          <p:spPr>
            <a:xfrm>
              <a:off x="2854475" y="1667750"/>
              <a:ext cx="232275" cy="491825"/>
            </a:xfrm>
            <a:custGeom>
              <a:avLst/>
              <a:gdLst/>
              <a:ahLst/>
              <a:cxnLst/>
              <a:rect l="l" t="t" r="r" b="b"/>
              <a:pathLst>
                <a:path w="9291" h="19673" extrusionOk="0">
                  <a:moveTo>
                    <a:pt x="2797" y="547"/>
                  </a:moveTo>
                  <a:cubicBezTo>
                    <a:pt x="2862" y="547"/>
                    <a:pt x="2958" y="579"/>
                    <a:pt x="3022" y="579"/>
                  </a:cubicBezTo>
                  <a:lnTo>
                    <a:pt x="3055" y="611"/>
                  </a:lnTo>
                  <a:cubicBezTo>
                    <a:pt x="3247" y="739"/>
                    <a:pt x="4147" y="1382"/>
                    <a:pt x="4855" y="3793"/>
                  </a:cubicBezTo>
                  <a:cubicBezTo>
                    <a:pt x="5273" y="5272"/>
                    <a:pt x="6044" y="7329"/>
                    <a:pt x="6783" y="9290"/>
                  </a:cubicBezTo>
                  <a:cubicBezTo>
                    <a:pt x="7523" y="11251"/>
                    <a:pt x="8230" y="13083"/>
                    <a:pt x="8487" y="14112"/>
                  </a:cubicBezTo>
                  <a:cubicBezTo>
                    <a:pt x="8648" y="14690"/>
                    <a:pt x="8744" y="15301"/>
                    <a:pt x="8744" y="15912"/>
                  </a:cubicBezTo>
                  <a:cubicBezTo>
                    <a:pt x="8744" y="16651"/>
                    <a:pt x="8616" y="17358"/>
                    <a:pt x="8262" y="17905"/>
                  </a:cubicBezTo>
                  <a:cubicBezTo>
                    <a:pt x="7940" y="18451"/>
                    <a:pt x="7426" y="18901"/>
                    <a:pt x="6623" y="19126"/>
                  </a:cubicBezTo>
                  <a:cubicBezTo>
                    <a:pt x="6526" y="19126"/>
                    <a:pt x="6430" y="19158"/>
                    <a:pt x="6333" y="19158"/>
                  </a:cubicBezTo>
                  <a:cubicBezTo>
                    <a:pt x="6108" y="19158"/>
                    <a:pt x="5851" y="19062"/>
                    <a:pt x="5594" y="18933"/>
                  </a:cubicBezTo>
                  <a:cubicBezTo>
                    <a:pt x="5144" y="18676"/>
                    <a:pt x="4662" y="18162"/>
                    <a:pt x="4212" y="17583"/>
                  </a:cubicBezTo>
                  <a:cubicBezTo>
                    <a:pt x="3537" y="16683"/>
                    <a:pt x="2894" y="15558"/>
                    <a:pt x="2444" y="14594"/>
                  </a:cubicBezTo>
                  <a:cubicBezTo>
                    <a:pt x="2187" y="14112"/>
                    <a:pt x="1994" y="13694"/>
                    <a:pt x="1833" y="13340"/>
                  </a:cubicBezTo>
                  <a:cubicBezTo>
                    <a:pt x="1737" y="13179"/>
                    <a:pt x="1672" y="13051"/>
                    <a:pt x="1608" y="12922"/>
                  </a:cubicBezTo>
                  <a:cubicBezTo>
                    <a:pt x="1576" y="12826"/>
                    <a:pt x="1512" y="12729"/>
                    <a:pt x="1479" y="12665"/>
                  </a:cubicBezTo>
                  <a:cubicBezTo>
                    <a:pt x="1479" y="12665"/>
                    <a:pt x="1415" y="12569"/>
                    <a:pt x="1383" y="12408"/>
                  </a:cubicBezTo>
                  <a:cubicBezTo>
                    <a:pt x="1222" y="11958"/>
                    <a:pt x="997" y="10929"/>
                    <a:pt x="837" y="9772"/>
                  </a:cubicBezTo>
                  <a:cubicBezTo>
                    <a:pt x="676" y="8615"/>
                    <a:pt x="547" y="7233"/>
                    <a:pt x="547" y="6043"/>
                  </a:cubicBezTo>
                  <a:cubicBezTo>
                    <a:pt x="547" y="5368"/>
                    <a:pt x="579" y="4757"/>
                    <a:pt x="676" y="4243"/>
                  </a:cubicBezTo>
                  <a:cubicBezTo>
                    <a:pt x="869" y="2990"/>
                    <a:pt x="1222" y="2057"/>
                    <a:pt x="1640" y="1447"/>
                  </a:cubicBezTo>
                  <a:cubicBezTo>
                    <a:pt x="1833" y="1125"/>
                    <a:pt x="2026" y="900"/>
                    <a:pt x="2251" y="739"/>
                  </a:cubicBezTo>
                  <a:cubicBezTo>
                    <a:pt x="2444" y="611"/>
                    <a:pt x="2637" y="547"/>
                    <a:pt x="2797" y="547"/>
                  </a:cubicBezTo>
                  <a:close/>
                  <a:moveTo>
                    <a:pt x="2797" y="0"/>
                  </a:moveTo>
                  <a:cubicBezTo>
                    <a:pt x="2476" y="0"/>
                    <a:pt x="2187" y="129"/>
                    <a:pt x="1929" y="322"/>
                  </a:cubicBezTo>
                  <a:cubicBezTo>
                    <a:pt x="1512" y="611"/>
                    <a:pt x="1158" y="1093"/>
                    <a:pt x="869" y="1736"/>
                  </a:cubicBezTo>
                  <a:cubicBezTo>
                    <a:pt x="547" y="2379"/>
                    <a:pt x="290" y="3182"/>
                    <a:pt x="129" y="4147"/>
                  </a:cubicBezTo>
                  <a:cubicBezTo>
                    <a:pt x="65" y="4693"/>
                    <a:pt x="1" y="5336"/>
                    <a:pt x="1" y="6043"/>
                  </a:cubicBezTo>
                  <a:cubicBezTo>
                    <a:pt x="1" y="7458"/>
                    <a:pt x="194" y="9065"/>
                    <a:pt x="387" y="10351"/>
                  </a:cubicBezTo>
                  <a:cubicBezTo>
                    <a:pt x="483" y="10993"/>
                    <a:pt x="612" y="11572"/>
                    <a:pt x="708" y="12022"/>
                  </a:cubicBezTo>
                  <a:cubicBezTo>
                    <a:pt x="772" y="12247"/>
                    <a:pt x="804" y="12440"/>
                    <a:pt x="869" y="12601"/>
                  </a:cubicBezTo>
                  <a:cubicBezTo>
                    <a:pt x="933" y="12729"/>
                    <a:pt x="965" y="12858"/>
                    <a:pt x="1029" y="12954"/>
                  </a:cubicBezTo>
                  <a:cubicBezTo>
                    <a:pt x="1062" y="12986"/>
                    <a:pt x="1126" y="13147"/>
                    <a:pt x="1222" y="13372"/>
                  </a:cubicBezTo>
                  <a:cubicBezTo>
                    <a:pt x="1608" y="14112"/>
                    <a:pt x="2315" y="15687"/>
                    <a:pt x="3183" y="17037"/>
                  </a:cubicBezTo>
                  <a:cubicBezTo>
                    <a:pt x="3633" y="17744"/>
                    <a:pt x="4115" y="18387"/>
                    <a:pt x="4630" y="18869"/>
                  </a:cubicBezTo>
                  <a:cubicBezTo>
                    <a:pt x="5176" y="19351"/>
                    <a:pt x="5723" y="19673"/>
                    <a:pt x="6333" y="19673"/>
                  </a:cubicBezTo>
                  <a:cubicBezTo>
                    <a:pt x="6494" y="19673"/>
                    <a:pt x="6623" y="19673"/>
                    <a:pt x="6751" y="19640"/>
                  </a:cubicBezTo>
                  <a:cubicBezTo>
                    <a:pt x="7683" y="19383"/>
                    <a:pt x="8326" y="18837"/>
                    <a:pt x="8744" y="18194"/>
                  </a:cubicBezTo>
                  <a:cubicBezTo>
                    <a:pt x="9130" y="17519"/>
                    <a:pt x="9291" y="16715"/>
                    <a:pt x="9291" y="15912"/>
                  </a:cubicBezTo>
                  <a:cubicBezTo>
                    <a:pt x="9291" y="15237"/>
                    <a:pt x="9194" y="14594"/>
                    <a:pt x="9001" y="13951"/>
                  </a:cubicBezTo>
                  <a:cubicBezTo>
                    <a:pt x="8712" y="12890"/>
                    <a:pt x="8005" y="11058"/>
                    <a:pt x="7298" y="9097"/>
                  </a:cubicBezTo>
                  <a:cubicBezTo>
                    <a:pt x="6558" y="7136"/>
                    <a:pt x="5787" y="5079"/>
                    <a:pt x="5369" y="3632"/>
                  </a:cubicBezTo>
                  <a:cubicBezTo>
                    <a:pt x="4501" y="675"/>
                    <a:pt x="3312" y="129"/>
                    <a:pt x="3215" y="97"/>
                  </a:cubicBezTo>
                  <a:cubicBezTo>
                    <a:pt x="3087" y="32"/>
                    <a:pt x="2926" y="0"/>
                    <a:pt x="2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79;p64">
              <a:extLst>
                <a:ext uri="{FF2B5EF4-FFF2-40B4-BE49-F238E27FC236}">
                  <a16:creationId xmlns:a16="http://schemas.microsoft.com/office/drawing/2014/main" id="{22695650-3C6E-32E0-8824-C972F5D356F2}"/>
                </a:ext>
              </a:extLst>
            </p:cNvPr>
            <p:cNvSpPr/>
            <p:nvPr/>
          </p:nvSpPr>
          <p:spPr>
            <a:xfrm>
              <a:off x="2232500" y="1920075"/>
              <a:ext cx="607550" cy="897025"/>
            </a:xfrm>
            <a:custGeom>
              <a:avLst/>
              <a:gdLst/>
              <a:ahLst/>
              <a:cxnLst/>
              <a:rect l="l" t="t" r="r" b="b"/>
              <a:pathLst>
                <a:path w="24302" h="35881" extrusionOk="0">
                  <a:moveTo>
                    <a:pt x="14658" y="0"/>
                  </a:moveTo>
                  <a:cubicBezTo>
                    <a:pt x="14658" y="0"/>
                    <a:pt x="0" y="14273"/>
                    <a:pt x="0" y="16426"/>
                  </a:cubicBezTo>
                  <a:cubicBezTo>
                    <a:pt x="0" y="18523"/>
                    <a:pt x="8416" y="35881"/>
                    <a:pt x="10939" y="35881"/>
                  </a:cubicBezTo>
                  <a:cubicBezTo>
                    <a:pt x="10969" y="35881"/>
                    <a:pt x="10998" y="35879"/>
                    <a:pt x="11026" y="35874"/>
                  </a:cubicBezTo>
                  <a:cubicBezTo>
                    <a:pt x="13436" y="35488"/>
                    <a:pt x="24301" y="23916"/>
                    <a:pt x="24301" y="23916"/>
                  </a:cubicBezTo>
                  <a:lnTo>
                    <a:pt x="1465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80;p64">
              <a:extLst>
                <a:ext uri="{FF2B5EF4-FFF2-40B4-BE49-F238E27FC236}">
                  <a16:creationId xmlns:a16="http://schemas.microsoft.com/office/drawing/2014/main" id="{F11613B9-8B14-AD86-C320-1038DE08EBE1}"/>
                </a:ext>
              </a:extLst>
            </p:cNvPr>
            <p:cNvSpPr/>
            <p:nvPr/>
          </p:nvSpPr>
          <p:spPr>
            <a:xfrm>
              <a:off x="2226050" y="1912850"/>
              <a:ext cx="621225" cy="911300"/>
            </a:xfrm>
            <a:custGeom>
              <a:avLst/>
              <a:gdLst/>
              <a:ahLst/>
              <a:cxnLst/>
              <a:rect l="l" t="t" r="r" b="b"/>
              <a:pathLst>
                <a:path w="24849" h="36452" extrusionOk="0">
                  <a:moveTo>
                    <a:pt x="14809" y="759"/>
                  </a:moveTo>
                  <a:lnTo>
                    <a:pt x="24242" y="24153"/>
                  </a:lnTo>
                  <a:lnTo>
                    <a:pt x="24242" y="24153"/>
                  </a:lnTo>
                  <a:cubicBezTo>
                    <a:pt x="24162" y="24241"/>
                    <a:pt x="24042" y="24368"/>
                    <a:pt x="23884" y="24526"/>
                  </a:cubicBezTo>
                  <a:cubicBezTo>
                    <a:pt x="22823" y="25619"/>
                    <a:pt x="20155" y="28416"/>
                    <a:pt x="17520" y="30955"/>
                  </a:cubicBezTo>
                  <a:cubicBezTo>
                    <a:pt x="16170" y="32209"/>
                    <a:pt x="14852" y="33430"/>
                    <a:pt x="13727" y="34330"/>
                  </a:cubicBezTo>
                  <a:cubicBezTo>
                    <a:pt x="13148" y="34780"/>
                    <a:pt x="12634" y="35166"/>
                    <a:pt x="12216" y="35456"/>
                  </a:cubicBezTo>
                  <a:cubicBezTo>
                    <a:pt x="11798" y="35713"/>
                    <a:pt x="11444" y="35873"/>
                    <a:pt x="11251" y="35906"/>
                  </a:cubicBezTo>
                  <a:lnTo>
                    <a:pt x="11219" y="35906"/>
                  </a:lnTo>
                  <a:cubicBezTo>
                    <a:pt x="11123" y="35906"/>
                    <a:pt x="10994" y="35873"/>
                    <a:pt x="10834" y="35745"/>
                  </a:cubicBezTo>
                  <a:cubicBezTo>
                    <a:pt x="10480" y="35552"/>
                    <a:pt x="10062" y="35102"/>
                    <a:pt x="9580" y="34523"/>
                  </a:cubicBezTo>
                  <a:cubicBezTo>
                    <a:pt x="7876" y="32434"/>
                    <a:pt x="5626" y="28352"/>
                    <a:pt x="3762" y="24623"/>
                  </a:cubicBezTo>
                  <a:cubicBezTo>
                    <a:pt x="2862" y="22758"/>
                    <a:pt x="2026" y="20958"/>
                    <a:pt x="1447" y="19544"/>
                  </a:cubicBezTo>
                  <a:cubicBezTo>
                    <a:pt x="1158" y="18837"/>
                    <a:pt x="933" y="18226"/>
                    <a:pt x="772" y="17712"/>
                  </a:cubicBezTo>
                  <a:cubicBezTo>
                    <a:pt x="612" y="17230"/>
                    <a:pt x="547" y="16844"/>
                    <a:pt x="547" y="16715"/>
                  </a:cubicBezTo>
                  <a:cubicBezTo>
                    <a:pt x="547" y="16651"/>
                    <a:pt x="580" y="16490"/>
                    <a:pt x="676" y="16297"/>
                  </a:cubicBezTo>
                  <a:cubicBezTo>
                    <a:pt x="1062" y="15494"/>
                    <a:pt x="2155" y="14079"/>
                    <a:pt x="3569" y="12440"/>
                  </a:cubicBezTo>
                  <a:cubicBezTo>
                    <a:pt x="5723" y="9997"/>
                    <a:pt x="8616" y="6975"/>
                    <a:pt x="10930" y="4597"/>
                  </a:cubicBezTo>
                  <a:cubicBezTo>
                    <a:pt x="12119" y="3407"/>
                    <a:pt x="13148" y="2379"/>
                    <a:pt x="13887" y="1640"/>
                  </a:cubicBezTo>
                  <a:cubicBezTo>
                    <a:pt x="14287" y="1257"/>
                    <a:pt x="14600" y="960"/>
                    <a:pt x="14809" y="759"/>
                  </a:cubicBezTo>
                  <a:close/>
                  <a:moveTo>
                    <a:pt x="14980" y="0"/>
                  </a:moveTo>
                  <a:cubicBezTo>
                    <a:pt x="14884" y="0"/>
                    <a:pt x="14787" y="32"/>
                    <a:pt x="14723" y="97"/>
                  </a:cubicBezTo>
                  <a:cubicBezTo>
                    <a:pt x="14723" y="97"/>
                    <a:pt x="11059" y="3665"/>
                    <a:pt x="7394" y="7490"/>
                  </a:cubicBezTo>
                  <a:cubicBezTo>
                    <a:pt x="5562" y="9418"/>
                    <a:pt x="3730" y="11411"/>
                    <a:pt x="2347" y="13051"/>
                  </a:cubicBezTo>
                  <a:cubicBezTo>
                    <a:pt x="1672" y="13887"/>
                    <a:pt x="1094" y="14626"/>
                    <a:pt x="676" y="15237"/>
                  </a:cubicBezTo>
                  <a:cubicBezTo>
                    <a:pt x="483" y="15526"/>
                    <a:pt x="322" y="15815"/>
                    <a:pt x="194" y="16040"/>
                  </a:cubicBezTo>
                  <a:cubicBezTo>
                    <a:pt x="65" y="16297"/>
                    <a:pt x="1" y="16490"/>
                    <a:pt x="1" y="16715"/>
                  </a:cubicBezTo>
                  <a:cubicBezTo>
                    <a:pt x="1" y="16876"/>
                    <a:pt x="33" y="17069"/>
                    <a:pt x="97" y="17326"/>
                  </a:cubicBezTo>
                  <a:cubicBezTo>
                    <a:pt x="355" y="18290"/>
                    <a:pt x="997" y="19930"/>
                    <a:pt x="1865" y="21891"/>
                  </a:cubicBezTo>
                  <a:cubicBezTo>
                    <a:pt x="3183" y="24816"/>
                    <a:pt x="5015" y="28416"/>
                    <a:pt x="6751" y="31309"/>
                  </a:cubicBezTo>
                  <a:cubicBezTo>
                    <a:pt x="7619" y="32723"/>
                    <a:pt x="8455" y="34009"/>
                    <a:pt x="9194" y="34909"/>
                  </a:cubicBezTo>
                  <a:cubicBezTo>
                    <a:pt x="9580" y="35359"/>
                    <a:pt x="9934" y="35745"/>
                    <a:pt x="10255" y="36002"/>
                  </a:cubicBezTo>
                  <a:cubicBezTo>
                    <a:pt x="10576" y="36259"/>
                    <a:pt x="10866" y="36452"/>
                    <a:pt x="11219" y="36452"/>
                  </a:cubicBezTo>
                  <a:lnTo>
                    <a:pt x="11348" y="36420"/>
                  </a:lnTo>
                  <a:cubicBezTo>
                    <a:pt x="11734" y="36356"/>
                    <a:pt x="12152" y="36131"/>
                    <a:pt x="12698" y="35777"/>
                  </a:cubicBezTo>
                  <a:cubicBezTo>
                    <a:pt x="14594" y="34491"/>
                    <a:pt x="17584" y="31662"/>
                    <a:pt x="20123" y="29123"/>
                  </a:cubicBezTo>
                  <a:cubicBezTo>
                    <a:pt x="22663" y="26616"/>
                    <a:pt x="24752" y="24398"/>
                    <a:pt x="24752" y="24398"/>
                  </a:cubicBezTo>
                  <a:cubicBezTo>
                    <a:pt x="24816" y="24301"/>
                    <a:pt x="24849" y="24205"/>
                    <a:pt x="24816" y="24109"/>
                  </a:cubicBezTo>
                  <a:lnTo>
                    <a:pt x="15173" y="161"/>
                  </a:lnTo>
                  <a:cubicBezTo>
                    <a:pt x="15141" y="97"/>
                    <a:pt x="15045" y="32"/>
                    <a:pt x="14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81;p64">
              <a:extLst>
                <a:ext uri="{FF2B5EF4-FFF2-40B4-BE49-F238E27FC236}">
                  <a16:creationId xmlns:a16="http://schemas.microsoft.com/office/drawing/2014/main" id="{8EBBE670-78E6-BB6B-B718-2DB0A72FFDDC}"/>
                </a:ext>
              </a:extLst>
            </p:cNvPr>
            <p:cNvSpPr/>
            <p:nvPr/>
          </p:nvSpPr>
          <p:spPr>
            <a:xfrm>
              <a:off x="2330525" y="1675750"/>
              <a:ext cx="585850" cy="1056000"/>
            </a:xfrm>
            <a:custGeom>
              <a:avLst/>
              <a:gdLst/>
              <a:ahLst/>
              <a:cxnLst/>
              <a:rect l="l" t="t" r="r" b="b"/>
              <a:pathLst>
                <a:path w="23434" h="42240" extrusionOk="0">
                  <a:moveTo>
                    <a:pt x="18339" y="1"/>
                  </a:moveTo>
                  <a:cubicBezTo>
                    <a:pt x="15917" y="1"/>
                    <a:pt x="11880" y="1698"/>
                    <a:pt x="11155" y="2284"/>
                  </a:cubicBezTo>
                  <a:cubicBezTo>
                    <a:pt x="11155" y="2284"/>
                    <a:pt x="6558" y="6302"/>
                    <a:pt x="3279" y="10159"/>
                  </a:cubicBezTo>
                  <a:cubicBezTo>
                    <a:pt x="1" y="13984"/>
                    <a:pt x="258" y="20445"/>
                    <a:pt x="1319" y="24881"/>
                  </a:cubicBezTo>
                  <a:cubicBezTo>
                    <a:pt x="2347" y="29285"/>
                    <a:pt x="4212" y="41757"/>
                    <a:pt x="6558" y="42207"/>
                  </a:cubicBezTo>
                  <a:cubicBezTo>
                    <a:pt x="6665" y="42229"/>
                    <a:pt x="6770" y="42240"/>
                    <a:pt x="6875" y="42240"/>
                  </a:cubicBezTo>
                  <a:cubicBezTo>
                    <a:pt x="9079" y="42240"/>
                    <a:pt x="10956" y="37545"/>
                    <a:pt x="14884" y="34139"/>
                  </a:cubicBezTo>
                  <a:cubicBezTo>
                    <a:pt x="19030" y="30571"/>
                    <a:pt x="22309" y="27581"/>
                    <a:pt x="22598" y="25235"/>
                  </a:cubicBezTo>
                  <a:cubicBezTo>
                    <a:pt x="22855" y="22888"/>
                    <a:pt x="22502" y="15399"/>
                    <a:pt x="22695" y="14820"/>
                  </a:cubicBezTo>
                  <a:cubicBezTo>
                    <a:pt x="22855" y="14274"/>
                    <a:pt x="23434" y="9195"/>
                    <a:pt x="23434" y="6495"/>
                  </a:cubicBezTo>
                  <a:cubicBezTo>
                    <a:pt x="23434" y="3762"/>
                    <a:pt x="21377" y="773"/>
                    <a:pt x="19319" y="130"/>
                  </a:cubicBezTo>
                  <a:cubicBezTo>
                    <a:pt x="19042" y="40"/>
                    <a:pt x="18709" y="1"/>
                    <a:pt x="183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82;p64">
              <a:extLst>
                <a:ext uri="{FF2B5EF4-FFF2-40B4-BE49-F238E27FC236}">
                  <a16:creationId xmlns:a16="http://schemas.microsoft.com/office/drawing/2014/main" id="{92CCE4BD-4C91-7FB1-0809-918A1213AA98}"/>
                </a:ext>
              </a:extLst>
            </p:cNvPr>
            <p:cNvSpPr/>
            <p:nvPr/>
          </p:nvSpPr>
          <p:spPr>
            <a:xfrm>
              <a:off x="2338575" y="1668550"/>
              <a:ext cx="584250" cy="1069625"/>
            </a:xfrm>
            <a:custGeom>
              <a:avLst/>
              <a:gdLst/>
              <a:ahLst/>
              <a:cxnLst/>
              <a:rect l="l" t="t" r="r" b="b"/>
              <a:pathLst>
                <a:path w="23370" h="42785" extrusionOk="0">
                  <a:moveTo>
                    <a:pt x="18033" y="547"/>
                  </a:moveTo>
                  <a:cubicBezTo>
                    <a:pt x="18387" y="547"/>
                    <a:pt x="18676" y="579"/>
                    <a:pt x="18901" y="643"/>
                  </a:cubicBezTo>
                  <a:cubicBezTo>
                    <a:pt x="19833" y="965"/>
                    <a:pt x="20862" y="1832"/>
                    <a:pt x="21601" y="2958"/>
                  </a:cubicBezTo>
                  <a:cubicBezTo>
                    <a:pt x="22340" y="4083"/>
                    <a:pt x="22855" y="5497"/>
                    <a:pt x="22855" y="6783"/>
                  </a:cubicBezTo>
                  <a:cubicBezTo>
                    <a:pt x="22855" y="8133"/>
                    <a:pt x="22694" y="10061"/>
                    <a:pt x="22533" y="11733"/>
                  </a:cubicBezTo>
                  <a:cubicBezTo>
                    <a:pt x="22469" y="12569"/>
                    <a:pt x="22373" y="13340"/>
                    <a:pt x="22276" y="13919"/>
                  </a:cubicBezTo>
                  <a:cubicBezTo>
                    <a:pt x="22244" y="14208"/>
                    <a:pt x="22212" y="14465"/>
                    <a:pt x="22180" y="14658"/>
                  </a:cubicBezTo>
                  <a:cubicBezTo>
                    <a:pt x="22148" y="14851"/>
                    <a:pt x="22115" y="15012"/>
                    <a:pt x="22115" y="15044"/>
                  </a:cubicBezTo>
                  <a:cubicBezTo>
                    <a:pt x="22083" y="15108"/>
                    <a:pt x="22083" y="15172"/>
                    <a:pt x="22051" y="15237"/>
                  </a:cubicBezTo>
                  <a:cubicBezTo>
                    <a:pt x="22051" y="15494"/>
                    <a:pt x="22019" y="15847"/>
                    <a:pt x="22019" y="16362"/>
                  </a:cubicBezTo>
                  <a:cubicBezTo>
                    <a:pt x="22019" y="17840"/>
                    <a:pt x="22115" y="20316"/>
                    <a:pt x="22115" y="22405"/>
                  </a:cubicBezTo>
                  <a:cubicBezTo>
                    <a:pt x="22115" y="23691"/>
                    <a:pt x="22083" y="24816"/>
                    <a:pt x="21987" y="25491"/>
                  </a:cubicBezTo>
                  <a:cubicBezTo>
                    <a:pt x="21890" y="26552"/>
                    <a:pt x="21023" y="27869"/>
                    <a:pt x="19673" y="29348"/>
                  </a:cubicBezTo>
                  <a:cubicBezTo>
                    <a:pt x="18322" y="30827"/>
                    <a:pt x="16458" y="32466"/>
                    <a:pt x="14401" y="34234"/>
                  </a:cubicBezTo>
                  <a:cubicBezTo>
                    <a:pt x="12408" y="35970"/>
                    <a:pt x="10929" y="37995"/>
                    <a:pt x="9708" y="39602"/>
                  </a:cubicBezTo>
                  <a:cubicBezTo>
                    <a:pt x="9065" y="40406"/>
                    <a:pt x="8518" y="41081"/>
                    <a:pt x="8004" y="41531"/>
                  </a:cubicBezTo>
                  <a:cubicBezTo>
                    <a:pt x="7458" y="42013"/>
                    <a:pt x="6975" y="42270"/>
                    <a:pt x="6525" y="42270"/>
                  </a:cubicBezTo>
                  <a:cubicBezTo>
                    <a:pt x="6461" y="42270"/>
                    <a:pt x="6365" y="42238"/>
                    <a:pt x="6300" y="42238"/>
                  </a:cubicBezTo>
                  <a:cubicBezTo>
                    <a:pt x="6108" y="42206"/>
                    <a:pt x="5850" y="42013"/>
                    <a:pt x="5593" y="41659"/>
                  </a:cubicBezTo>
                  <a:cubicBezTo>
                    <a:pt x="5143" y="41017"/>
                    <a:pt x="4693" y="39859"/>
                    <a:pt x="4243" y="38509"/>
                  </a:cubicBezTo>
                  <a:cubicBezTo>
                    <a:pt x="2957" y="34363"/>
                    <a:pt x="1929" y="27998"/>
                    <a:pt x="1254" y="25105"/>
                  </a:cubicBezTo>
                  <a:cubicBezTo>
                    <a:pt x="836" y="23369"/>
                    <a:pt x="547" y="21312"/>
                    <a:pt x="547" y="19255"/>
                  </a:cubicBezTo>
                  <a:cubicBezTo>
                    <a:pt x="547" y="16072"/>
                    <a:pt x="1222" y="12858"/>
                    <a:pt x="3150" y="10608"/>
                  </a:cubicBezTo>
                  <a:cubicBezTo>
                    <a:pt x="4790" y="8711"/>
                    <a:pt x="6750" y="6718"/>
                    <a:pt x="8293" y="5240"/>
                  </a:cubicBezTo>
                  <a:cubicBezTo>
                    <a:pt x="9097" y="4500"/>
                    <a:pt x="9772" y="3890"/>
                    <a:pt x="10222" y="3440"/>
                  </a:cubicBezTo>
                  <a:cubicBezTo>
                    <a:pt x="10704" y="3022"/>
                    <a:pt x="10994" y="2765"/>
                    <a:pt x="10994" y="2765"/>
                  </a:cubicBezTo>
                  <a:cubicBezTo>
                    <a:pt x="11122" y="2668"/>
                    <a:pt x="11540" y="2443"/>
                    <a:pt x="12022" y="2218"/>
                  </a:cubicBezTo>
                  <a:cubicBezTo>
                    <a:pt x="12794" y="1865"/>
                    <a:pt x="13887" y="1447"/>
                    <a:pt x="14979" y="1093"/>
                  </a:cubicBezTo>
                  <a:cubicBezTo>
                    <a:pt x="16072" y="772"/>
                    <a:pt x="17197" y="547"/>
                    <a:pt x="18033" y="547"/>
                  </a:cubicBezTo>
                  <a:close/>
                  <a:moveTo>
                    <a:pt x="18033" y="0"/>
                  </a:moveTo>
                  <a:cubicBezTo>
                    <a:pt x="16780" y="0"/>
                    <a:pt x="15140" y="450"/>
                    <a:pt x="13726" y="965"/>
                  </a:cubicBezTo>
                  <a:cubicBezTo>
                    <a:pt x="13019" y="1190"/>
                    <a:pt x="12344" y="1479"/>
                    <a:pt x="11797" y="1704"/>
                  </a:cubicBezTo>
                  <a:cubicBezTo>
                    <a:pt x="11283" y="1961"/>
                    <a:pt x="10897" y="2186"/>
                    <a:pt x="10672" y="2347"/>
                  </a:cubicBezTo>
                  <a:lnTo>
                    <a:pt x="10640" y="2347"/>
                  </a:lnTo>
                  <a:cubicBezTo>
                    <a:pt x="10640" y="2347"/>
                    <a:pt x="6043" y="6397"/>
                    <a:pt x="2732" y="10254"/>
                  </a:cubicBezTo>
                  <a:cubicBezTo>
                    <a:pt x="707" y="12665"/>
                    <a:pt x="32" y="16008"/>
                    <a:pt x="0" y="19255"/>
                  </a:cubicBezTo>
                  <a:cubicBezTo>
                    <a:pt x="0" y="21376"/>
                    <a:pt x="322" y="23466"/>
                    <a:pt x="707" y="25202"/>
                  </a:cubicBezTo>
                  <a:cubicBezTo>
                    <a:pt x="1222" y="27387"/>
                    <a:pt x="1961" y="31630"/>
                    <a:pt x="2861" y="35359"/>
                  </a:cubicBezTo>
                  <a:cubicBezTo>
                    <a:pt x="3311" y="37224"/>
                    <a:pt x="3793" y="38991"/>
                    <a:pt x="4307" y="40309"/>
                  </a:cubicBezTo>
                  <a:cubicBezTo>
                    <a:pt x="4597" y="40984"/>
                    <a:pt x="4854" y="41531"/>
                    <a:pt x="5143" y="41949"/>
                  </a:cubicBezTo>
                  <a:cubicBezTo>
                    <a:pt x="5465" y="42367"/>
                    <a:pt x="5786" y="42688"/>
                    <a:pt x="6172" y="42752"/>
                  </a:cubicBezTo>
                  <a:cubicBezTo>
                    <a:pt x="6300" y="42785"/>
                    <a:pt x="6429" y="42785"/>
                    <a:pt x="6525" y="42785"/>
                  </a:cubicBezTo>
                  <a:cubicBezTo>
                    <a:pt x="7200" y="42785"/>
                    <a:pt x="7779" y="42463"/>
                    <a:pt x="8358" y="41949"/>
                  </a:cubicBezTo>
                  <a:cubicBezTo>
                    <a:pt x="9193" y="41177"/>
                    <a:pt x="10061" y="39988"/>
                    <a:pt x="11090" y="38670"/>
                  </a:cubicBezTo>
                  <a:cubicBezTo>
                    <a:pt x="12119" y="37352"/>
                    <a:pt x="13308" y="35906"/>
                    <a:pt x="14754" y="34652"/>
                  </a:cubicBezTo>
                  <a:cubicBezTo>
                    <a:pt x="16812" y="32852"/>
                    <a:pt x="18676" y="31213"/>
                    <a:pt x="20058" y="29702"/>
                  </a:cubicBezTo>
                  <a:cubicBezTo>
                    <a:pt x="21440" y="28191"/>
                    <a:pt x="22373" y="26841"/>
                    <a:pt x="22533" y="25555"/>
                  </a:cubicBezTo>
                  <a:cubicBezTo>
                    <a:pt x="22630" y="24848"/>
                    <a:pt x="22630" y="23691"/>
                    <a:pt x="22630" y="22405"/>
                  </a:cubicBezTo>
                  <a:cubicBezTo>
                    <a:pt x="22630" y="20316"/>
                    <a:pt x="22565" y="17808"/>
                    <a:pt x="22565" y="16362"/>
                  </a:cubicBezTo>
                  <a:cubicBezTo>
                    <a:pt x="22565" y="16040"/>
                    <a:pt x="22565" y="15751"/>
                    <a:pt x="22565" y="15558"/>
                  </a:cubicBezTo>
                  <a:cubicBezTo>
                    <a:pt x="22598" y="15462"/>
                    <a:pt x="22598" y="15365"/>
                    <a:pt x="22598" y="15301"/>
                  </a:cubicBezTo>
                  <a:lnTo>
                    <a:pt x="22598" y="15237"/>
                  </a:lnTo>
                  <a:lnTo>
                    <a:pt x="22598" y="15205"/>
                  </a:lnTo>
                  <a:cubicBezTo>
                    <a:pt x="22662" y="15108"/>
                    <a:pt x="22662" y="14947"/>
                    <a:pt x="22694" y="14755"/>
                  </a:cubicBezTo>
                  <a:cubicBezTo>
                    <a:pt x="22951" y="13340"/>
                    <a:pt x="23369" y="9194"/>
                    <a:pt x="23369" y="6783"/>
                  </a:cubicBezTo>
                  <a:cubicBezTo>
                    <a:pt x="23369" y="5336"/>
                    <a:pt x="22855" y="3890"/>
                    <a:pt x="22051" y="2668"/>
                  </a:cubicBezTo>
                  <a:cubicBezTo>
                    <a:pt x="21248" y="1447"/>
                    <a:pt x="20187" y="515"/>
                    <a:pt x="19062" y="161"/>
                  </a:cubicBezTo>
                  <a:cubicBezTo>
                    <a:pt x="18772" y="65"/>
                    <a:pt x="18419" y="0"/>
                    <a:pt x="180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83;p64">
              <a:extLst>
                <a:ext uri="{FF2B5EF4-FFF2-40B4-BE49-F238E27FC236}">
                  <a16:creationId xmlns:a16="http://schemas.microsoft.com/office/drawing/2014/main" id="{6AA48265-F01C-8E6B-0756-78BF52E1C966}"/>
                </a:ext>
              </a:extLst>
            </p:cNvPr>
            <p:cNvSpPr/>
            <p:nvPr/>
          </p:nvSpPr>
          <p:spPr>
            <a:xfrm>
              <a:off x="2408475" y="3896950"/>
              <a:ext cx="675875" cy="654975"/>
            </a:xfrm>
            <a:custGeom>
              <a:avLst/>
              <a:gdLst/>
              <a:ahLst/>
              <a:cxnLst/>
              <a:rect l="l" t="t" r="r" b="b"/>
              <a:pathLst>
                <a:path w="27035" h="26199" extrusionOk="0">
                  <a:moveTo>
                    <a:pt x="22331" y="1"/>
                  </a:moveTo>
                  <a:cubicBezTo>
                    <a:pt x="19738" y="1"/>
                    <a:pt x="17488" y="1145"/>
                    <a:pt x="17005" y="1608"/>
                  </a:cubicBezTo>
                  <a:cubicBezTo>
                    <a:pt x="16266" y="2380"/>
                    <a:pt x="7555" y="16555"/>
                    <a:pt x="5272" y="18805"/>
                  </a:cubicBezTo>
                  <a:cubicBezTo>
                    <a:pt x="3022" y="21088"/>
                    <a:pt x="1" y="23916"/>
                    <a:pt x="194" y="25041"/>
                  </a:cubicBezTo>
                  <a:cubicBezTo>
                    <a:pt x="386" y="26199"/>
                    <a:pt x="3408" y="26199"/>
                    <a:pt x="8133" y="26199"/>
                  </a:cubicBezTo>
                  <a:cubicBezTo>
                    <a:pt x="12858" y="26199"/>
                    <a:pt x="14916" y="25620"/>
                    <a:pt x="16619" y="24881"/>
                  </a:cubicBezTo>
                  <a:cubicBezTo>
                    <a:pt x="18323" y="24109"/>
                    <a:pt x="18709" y="23370"/>
                    <a:pt x="17198" y="23177"/>
                  </a:cubicBezTo>
                  <a:cubicBezTo>
                    <a:pt x="15687" y="22984"/>
                    <a:pt x="8487" y="20702"/>
                    <a:pt x="8487" y="20702"/>
                  </a:cubicBezTo>
                  <a:cubicBezTo>
                    <a:pt x="8487" y="20702"/>
                    <a:pt x="15301" y="15784"/>
                    <a:pt x="19641" y="11830"/>
                  </a:cubicBezTo>
                  <a:cubicBezTo>
                    <a:pt x="24013" y="7844"/>
                    <a:pt x="27034" y="1608"/>
                    <a:pt x="27034" y="1608"/>
                  </a:cubicBezTo>
                  <a:cubicBezTo>
                    <a:pt x="25545" y="407"/>
                    <a:pt x="23877" y="1"/>
                    <a:pt x="223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84;p64">
              <a:extLst>
                <a:ext uri="{FF2B5EF4-FFF2-40B4-BE49-F238E27FC236}">
                  <a16:creationId xmlns:a16="http://schemas.microsoft.com/office/drawing/2014/main" id="{6FD471D6-6C16-FDAD-9CA7-B512CE3706A8}"/>
                </a:ext>
              </a:extLst>
            </p:cNvPr>
            <p:cNvSpPr/>
            <p:nvPr/>
          </p:nvSpPr>
          <p:spPr>
            <a:xfrm>
              <a:off x="2406075" y="3890525"/>
              <a:ext cx="685500" cy="667825"/>
            </a:xfrm>
            <a:custGeom>
              <a:avLst/>
              <a:gdLst/>
              <a:ahLst/>
              <a:cxnLst/>
              <a:rect l="l" t="t" r="r" b="b"/>
              <a:pathLst>
                <a:path w="27420" h="26713" extrusionOk="0">
                  <a:moveTo>
                    <a:pt x="22270" y="546"/>
                  </a:moveTo>
                  <a:cubicBezTo>
                    <a:pt x="22315" y="546"/>
                    <a:pt x="22360" y="546"/>
                    <a:pt x="22405" y="547"/>
                  </a:cubicBezTo>
                  <a:cubicBezTo>
                    <a:pt x="23860" y="547"/>
                    <a:pt x="25404" y="905"/>
                    <a:pt x="26780" y="1965"/>
                  </a:cubicBezTo>
                  <a:lnTo>
                    <a:pt x="26780" y="1965"/>
                  </a:lnTo>
                  <a:cubicBezTo>
                    <a:pt x="26769" y="1984"/>
                    <a:pt x="26757" y="2004"/>
                    <a:pt x="26744" y="2026"/>
                  </a:cubicBezTo>
                  <a:cubicBezTo>
                    <a:pt x="26102" y="3280"/>
                    <a:pt x="23337" y="8455"/>
                    <a:pt x="19576" y="11894"/>
                  </a:cubicBezTo>
                  <a:cubicBezTo>
                    <a:pt x="17390" y="13855"/>
                    <a:pt x="14626" y="16073"/>
                    <a:pt x="12376" y="17809"/>
                  </a:cubicBezTo>
                  <a:cubicBezTo>
                    <a:pt x="11251" y="18677"/>
                    <a:pt x="10286" y="19384"/>
                    <a:pt x="9579" y="19930"/>
                  </a:cubicBezTo>
                  <a:cubicBezTo>
                    <a:pt x="8872" y="20445"/>
                    <a:pt x="8454" y="20734"/>
                    <a:pt x="8454" y="20734"/>
                  </a:cubicBezTo>
                  <a:cubicBezTo>
                    <a:pt x="8358" y="20798"/>
                    <a:pt x="8326" y="20895"/>
                    <a:pt x="8326" y="21023"/>
                  </a:cubicBezTo>
                  <a:cubicBezTo>
                    <a:pt x="8358" y="21120"/>
                    <a:pt x="8422" y="21184"/>
                    <a:pt x="8519" y="21216"/>
                  </a:cubicBezTo>
                  <a:cubicBezTo>
                    <a:pt x="8519" y="21216"/>
                    <a:pt x="10319" y="21795"/>
                    <a:pt x="12312" y="22373"/>
                  </a:cubicBezTo>
                  <a:cubicBezTo>
                    <a:pt x="13308" y="22663"/>
                    <a:pt x="14337" y="22984"/>
                    <a:pt x="15237" y="23209"/>
                  </a:cubicBezTo>
                  <a:cubicBezTo>
                    <a:pt x="16105" y="23466"/>
                    <a:pt x="16844" y="23627"/>
                    <a:pt x="17262" y="23691"/>
                  </a:cubicBezTo>
                  <a:cubicBezTo>
                    <a:pt x="17551" y="23723"/>
                    <a:pt x="17776" y="23788"/>
                    <a:pt x="17873" y="23852"/>
                  </a:cubicBezTo>
                  <a:cubicBezTo>
                    <a:pt x="17937" y="23884"/>
                    <a:pt x="17969" y="23916"/>
                    <a:pt x="17969" y="23916"/>
                  </a:cubicBezTo>
                  <a:cubicBezTo>
                    <a:pt x="17969" y="23948"/>
                    <a:pt x="17969" y="23981"/>
                    <a:pt x="17905" y="24045"/>
                  </a:cubicBezTo>
                  <a:cubicBezTo>
                    <a:pt x="17776" y="24238"/>
                    <a:pt x="17326" y="24559"/>
                    <a:pt x="16619" y="24881"/>
                  </a:cubicBezTo>
                  <a:cubicBezTo>
                    <a:pt x="14947" y="25620"/>
                    <a:pt x="12922" y="26166"/>
                    <a:pt x="8229" y="26166"/>
                  </a:cubicBezTo>
                  <a:cubicBezTo>
                    <a:pt x="5851" y="26166"/>
                    <a:pt x="3922" y="26166"/>
                    <a:pt x="2572" y="26038"/>
                  </a:cubicBezTo>
                  <a:cubicBezTo>
                    <a:pt x="1897" y="25974"/>
                    <a:pt x="1382" y="25877"/>
                    <a:pt x="1029" y="25716"/>
                  </a:cubicBezTo>
                  <a:cubicBezTo>
                    <a:pt x="868" y="25652"/>
                    <a:pt x="740" y="25588"/>
                    <a:pt x="675" y="25491"/>
                  </a:cubicBezTo>
                  <a:cubicBezTo>
                    <a:pt x="579" y="25427"/>
                    <a:pt x="547" y="25363"/>
                    <a:pt x="547" y="25266"/>
                  </a:cubicBezTo>
                  <a:lnTo>
                    <a:pt x="547" y="25202"/>
                  </a:lnTo>
                  <a:cubicBezTo>
                    <a:pt x="547" y="25009"/>
                    <a:pt x="675" y="24623"/>
                    <a:pt x="997" y="24206"/>
                  </a:cubicBezTo>
                  <a:cubicBezTo>
                    <a:pt x="1865" y="22856"/>
                    <a:pt x="3922" y="20927"/>
                    <a:pt x="5561" y="19255"/>
                  </a:cubicBezTo>
                  <a:cubicBezTo>
                    <a:pt x="6172" y="18677"/>
                    <a:pt x="7136" y="17359"/>
                    <a:pt x="8294" y="15687"/>
                  </a:cubicBezTo>
                  <a:cubicBezTo>
                    <a:pt x="9997" y="13180"/>
                    <a:pt x="12119" y="9933"/>
                    <a:pt x="13887" y="7201"/>
                  </a:cubicBezTo>
                  <a:cubicBezTo>
                    <a:pt x="14755" y="5851"/>
                    <a:pt x="15558" y="4597"/>
                    <a:pt x="16169" y="3697"/>
                  </a:cubicBezTo>
                  <a:cubicBezTo>
                    <a:pt x="16458" y="3247"/>
                    <a:pt x="16715" y="2862"/>
                    <a:pt x="16908" y="2572"/>
                  </a:cubicBezTo>
                  <a:cubicBezTo>
                    <a:pt x="17005" y="2444"/>
                    <a:pt x="17101" y="2315"/>
                    <a:pt x="17165" y="2219"/>
                  </a:cubicBezTo>
                  <a:cubicBezTo>
                    <a:pt x="17230" y="2154"/>
                    <a:pt x="17262" y="2090"/>
                    <a:pt x="17294" y="2058"/>
                  </a:cubicBezTo>
                  <a:cubicBezTo>
                    <a:pt x="17358" y="1994"/>
                    <a:pt x="17583" y="1833"/>
                    <a:pt x="17905" y="1672"/>
                  </a:cubicBezTo>
                  <a:cubicBezTo>
                    <a:pt x="18783" y="1170"/>
                    <a:pt x="20457" y="546"/>
                    <a:pt x="22270" y="546"/>
                  </a:cubicBezTo>
                  <a:close/>
                  <a:moveTo>
                    <a:pt x="22405" y="1"/>
                  </a:moveTo>
                  <a:cubicBezTo>
                    <a:pt x="21087" y="1"/>
                    <a:pt x="19833" y="290"/>
                    <a:pt x="18869" y="644"/>
                  </a:cubicBezTo>
                  <a:cubicBezTo>
                    <a:pt x="18387" y="804"/>
                    <a:pt x="17969" y="997"/>
                    <a:pt x="17648" y="1190"/>
                  </a:cubicBezTo>
                  <a:cubicBezTo>
                    <a:pt x="17294" y="1383"/>
                    <a:pt x="17069" y="1544"/>
                    <a:pt x="16908" y="1672"/>
                  </a:cubicBezTo>
                  <a:cubicBezTo>
                    <a:pt x="16844" y="1769"/>
                    <a:pt x="16780" y="1865"/>
                    <a:pt x="16651" y="2026"/>
                  </a:cubicBezTo>
                  <a:cubicBezTo>
                    <a:pt x="16233" y="2572"/>
                    <a:pt x="15462" y="3762"/>
                    <a:pt x="14465" y="5272"/>
                  </a:cubicBezTo>
                  <a:cubicBezTo>
                    <a:pt x="12987" y="7587"/>
                    <a:pt x="11058" y="10576"/>
                    <a:pt x="9322" y="13212"/>
                  </a:cubicBezTo>
                  <a:cubicBezTo>
                    <a:pt x="8422" y="14530"/>
                    <a:pt x="7586" y="15752"/>
                    <a:pt x="6879" y="16748"/>
                  </a:cubicBezTo>
                  <a:cubicBezTo>
                    <a:pt x="6172" y="17745"/>
                    <a:pt x="5561" y="18516"/>
                    <a:pt x="5208" y="18870"/>
                  </a:cubicBezTo>
                  <a:cubicBezTo>
                    <a:pt x="4083" y="19995"/>
                    <a:pt x="2829" y="21216"/>
                    <a:pt x="1800" y="22341"/>
                  </a:cubicBezTo>
                  <a:cubicBezTo>
                    <a:pt x="1286" y="22888"/>
                    <a:pt x="868" y="23434"/>
                    <a:pt x="547" y="23916"/>
                  </a:cubicBezTo>
                  <a:cubicBezTo>
                    <a:pt x="225" y="24398"/>
                    <a:pt x="0" y="24784"/>
                    <a:pt x="0" y="25202"/>
                  </a:cubicBezTo>
                  <a:cubicBezTo>
                    <a:pt x="0" y="25266"/>
                    <a:pt x="0" y="25298"/>
                    <a:pt x="0" y="25363"/>
                  </a:cubicBezTo>
                  <a:cubicBezTo>
                    <a:pt x="32" y="25556"/>
                    <a:pt x="161" y="25749"/>
                    <a:pt x="290" y="25877"/>
                  </a:cubicBezTo>
                  <a:cubicBezTo>
                    <a:pt x="547" y="26134"/>
                    <a:pt x="900" y="26263"/>
                    <a:pt x="1382" y="26391"/>
                  </a:cubicBezTo>
                  <a:cubicBezTo>
                    <a:pt x="2765" y="26713"/>
                    <a:pt x="5111" y="26713"/>
                    <a:pt x="8229" y="26713"/>
                  </a:cubicBezTo>
                  <a:cubicBezTo>
                    <a:pt x="12954" y="26713"/>
                    <a:pt x="15108" y="26134"/>
                    <a:pt x="16844" y="25363"/>
                  </a:cubicBezTo>
                  <a:cubicBezTo>
                    <a:pt x="17326" y="25138"/>
                    <a:pt x="17712" y="24913"/>
                    <a:pt x="18001" y="24688"/>
                  </a:cubicBezTo>
                  <a:cubicBezTo>
                    <a:pt x="18162" y="24591"/>
                    <a:pt x="18258" y="24463"/>
                    <a:pt x="18355" y="24334"/>
                  </a:cubicBezTo>
                  <a:cubicBezTo>
                    <a:pt x="18451" y="24238"/>
                    <a:pt x="18515" y="24077"/>
                    <a:pt x="18515" y="23916"/>
                  </a:cubicBezTo>
                  <a:cubicBezTo>
                    <a:pt x="18515" y="23820"/>
                    <a:pt x="18451" y="23691"/>
                    <a:pt x="18387" y="23595"/>
                  </a:cubicBezTo>
                  <a:cubicBezTo>
                    <a:pt x="18290" y="23466"/>
                    <a:pt x="18162" y="23370"/>
                    <a:pt x="17969" y="23306"/>
                  </a:cubicBezTo>
                  <a:cubicBezTo>
                    <a:pt x="17808" y="23241"/>
                    <a:pt x="17583" y="23177"/>
                    <a:pt x="17326" y="23145"/>
                  </a:cubicBezTo>
                  <a:cubicBezTo>
                    <a:pt x="16973" y="23113"/>
                    <a:pt x="16233" y="22952"/>
                    <a:pt x="15365" y="22695"/>
                  </a:cubicBezTo>
                  <a:cubicBezTo>
                    <a:pt x="14047" y="22341"/>
                    <a:pt x="12376" y="21859"/>
                    <a:pt x="11026" y="21441"/>
                  </a:cubicBezTo>
                  <a:cubicBezTo>
                    <a:pt x="10351" y="21248"/>
                    <a:pt x="9772" y="21055"/>
                    <a:pt x="9354" y="20927"/>
                  </a:cubicBezTo>
                  <a:cubicBezTo>
                    <a:pt x="9290" y="20907"/>
                    <a:pt x="9230" y="20888"/>
                    <a:pt x="9174" y="20870"/>
                  </a:cubicBezTo>
                  <a:lnTo>
                    <a:pt x="9174" y="20870"/>
                  </a:lnTo>
                  <a:cubicBezTo>
                    <a:pt x="10737" y="19726"/>
                    <a:pt x="16215" y="15667"/>
                    <a:pt x="19930" y="12280"/>
                  </a:cubicBezTo>
                  <a:cubicBezTo>
                    <a:pt x="24334" y="8262"/>
                    <a:pt x="27355" y="1994"/>
                    <a:pt x="27355" y="1994"/>
                  </a:cubicBezTo>
                  <a:cubicBezTo>
                    <a:pt x="27419" y="1865"/>
                    <a:pt x="27387" y="1737"/>
                    <a:pt x="27291" y="1672"/>
                  </a:cubicBezTo>
                  <a:cubicBezTo>
                    <a:pt x="25748" y="419"/>
                    <a:pt x="24012" y="1"/>
                    <a:pt x="224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85;p64">
              <a:extLst>
                <a:ext uri="{FF2B5EF4-FFF2-40B4-BE49-F238E27FC236}">
                  <a16:creationId xmlns:a16="http://schemas.microsoft.com/office/drawing/2014/main" id="{90EA8E4E-1780-13B8-1A63-4981EA46ED0B}"/>
                </a:ext>
              </a:extLst>
            </p:cNvPr>
            <p:cNvSpPr/>
            <p:nvPr/>
          </p:nvSpPr>
          <p:spPr>
            <a:xfrm>
              <a:off x="2410900" y="4419300"/>
              <a:ext cx="465300" cy="132625"/>
            </a:xfrm>
            <a:custGeom>
              <a:avLst/>
              <a:gdLst/>
              <a:ahLst/>
              <a:cxnLst/>
              <a:rect l="l" t="t" r="r" b="b"/>
              <a:pathLst>
                <a:path w="18612" h="5305" extrusionOk="0">
                  <a:moveTo>
                    <a:pt x="9001" y="1"/>
                  </a:moveTo>
                  <a:lnTo>
                    <a:pt x="7651" y="3022"/>
                  </a:lnTo>
                  <a:cubicBezTo>
                    <a:pt x="7651" y="3022"/>
                    <a:pt x="7258" y="3107"/>
                    <a:pt x="6637" y="3107"/>
                  </a:cubicBezTo>
                  <a:cubicBezTo>
                    <a:pt x="5499" y="3107"/>
                    <a:pt x="3593" y="2824"/>
                    <a:pt x="1929" y="1222"/>
                  </a:cubicBezTo>
                  <a:cubicBezTo>
                    <a:pt x="804" y="2476"/>
                    <a:pt x="0" y="3569"/>
                    <a:pt x="97" y="4147"/>
                  </a:cubicBezTo>
                  <a:cubicBezTo>
                    <a:pt x="289" y="5305"/>
                    <a:pt x="3311" y="5305"/>
                    <a:pt x="8036" y="5305"/>
                  </a:cubicBezTo>
                  <a:cubicBezTo>
                    <a:pt x="12761" y="5305"/>
                    <a:pt x="14819" y="4726"/>
                    <a:pt x="16522" y="3987"/>
                  </a:cubicBezTo>
                  <a:cubicBezTo>
                    <a:pt x="18226" y="3215"/>
                    <a:pt x="18612" y="2476"/>
                    <a:pt x="17101" y="2283"/>
                  </a:cubicBezTo>
                  <a:cubicBezTo>
                    <a:pt x="15847" y="2122"/>
                    <a:pt x="10769" y="547"/>
                    <a:pt x="9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86;p64">
              <a:extLst>
                <a:ext uri="{FF2B5EF4-FFF2-40B4-BE49-F238E27FC236}">
                  <a16:creationId xmlns:a16="http://schemas.microsoft.com/office/drawing/2014/main" id="{BA5E37A8-2D8E-FE3D-6E1C-99273521904D}"/>
                </a:ext>
              </a:extLst>
            </p:cNvPr>
            <p:cNvSpPr/>
            <p:nvPr/>
          </p:nvSpPr>
          <p:spPr>
            <a:xfrm>
              <a:off x="2406075" y="4412675"/>
              <a:ext cx="462900" cy="145675"/>
            </a:xfrm>
            <a:custGeom>
              <a:avLst/>
              <a:gdLst/>
              <a:ahLst/>
              <a:cxnLst/>
              <a:rect l="l" t="t" r="r" b="b"/>
              <a:pathLst>
                <a:path w="18516" h="5827" extrusionOk="0">
                  <a:moveTo>
                    <a:pt x="9359" y="599"/>
                  </a:moveTo>
                  <a:cubicBezTo>
                    <a:pt x="10277" y="897"/>
                    <a:pt x="11838" y="1366"/>
                    <a:pt x="13372" y="1809"/>
                  </a:cubicBezTo>
                  <a:cubicBezTo>
                    <a:pt x="14176" y="2034"/>
                    <a:pt x="15012" y="2291"/>
                    <a:pt x="15687" y="2452"/>
                  </a:cubicBezTo>
                  <a:cubicBezTo>
                    <a:pt x="16362" y="2645"/>
                    <a:pt x="16908" y="2773"/>
                    <a:pt x="17262" y="2805"/>
                  </a:cubicBezTo>
                  <a:cubicBezTo>
                    <a:pt x="17551" y="2837"/>
                    <a:pt x="17776" y="2902"/>
                    <a:pt x="17873" y="2966"/>
                  </a:cubicBezTo>
                  <a:cubicBezTo>
                    <a:pt x="17937" y="2998"/>
                    <a:pt x="17969" y="3030"/>
                    <a:pt x="17969" y="3030"/>
                  </a:cubicBezTo>
                  <a:cubicBezTo>
                    <a:pt x="17969" y="3062"/>
                    <a:pt x="17969" y="3095"/>
                    <a:pt x="17905" y="3159"/>
                  </a:cubicBezTo>
                  <a:cubicBezTo>
                    <a:pt x="17776" y="3352"/>
                    <a:pt x="17326" y="3673"/>
                    <a:pt x="16619" y="3995"/>
                  </a:cubicBezTo>
                  <a:cubicBezTo>
                    <a:pt x="14947" y="4734"/>
                    <a:pt x="12922" y="5280"/>
                    <a:pt x="8229" y="5280"/>
                  </a:cubicBezTo>
                  <a:cubicBezTo>
                    <a:pt x="5851" y="5280"/>
                    <a:pt x="3922" y="5280"/>
                    <a:pt x="2572" y="5152"/>
                  </a:cubicBezTo>
                  <a:cubicBezTo>
                    <a:pt x="1897" y="5088"/>
                    <a:pt x="1382" y="4991"/>
                    <a:pt x="1029" y="4830"/>
                  </a:cubicBezTo>
                  <a:cubicBezTo>
                    <a:pt x="868" y="4766"/>
                    <a:pt x="740" y="4702"/>
                    <a:pt x="675" y="4605"/>
                  </a:cubicBezTo>
                  <a:cubicBezTo>
                    <a:pt x="579" y="4541"/>
                    <a:pt x="547" y="4477"/>
                    <a:pt x="547" y="4380"/>
                  </a:cubicBezTo>
                  <a:lnTo>
                    <a:pt x="547" y="4316"/>
                  </a:lnTo>
                  <a:cubicBezTo>
                    <a:pt x="547" y="4123"/>
                    <a:pt x="707" y="3737"/>
                    <a:pt x="1029" y="3255"/>
                  </a:cubicBezTo>
                  <a:cubicBezTo>
                    <a:pt x="1314" y="2857"/>
                    <a:pt x="1699" y="2382"/>
                    <a:pt x="2141" y="1877"/>
                  </a:cubicBezTo>
                  <a:lnTo>
                    <a:pt x="2141" y="1877"/>
                  </a:lnTo>
                  <a:cubicBezTo>
                    <a:pt x="3823" y="3375"/>
                    <a:pt x="5674" y="3641"/>
                    <a:pt x="6815" y="3641"/>
                  </a:cubicBezTo>
                  <a:cubicBezTo>
                    <a:pt x="7458" y="3641"/>
                    <a:pt x="7876" y="3545"/>
                    <a:pt x="7908" y="3545"/>
                  </a:cubicBezTo>
                  <a:cubicBezTo>
                    <a:pt x="7972" y="3545"/>
                    <a:pt x="8036" y="3480"/>
                    <a:pt x="8101" y="3416"/>
                  </a:cubicBezTo>
                  <a:lnTo>
                    <a:pt x="9359" y="599"/>
                  </a:lnTo>
                  <a:close/>
                  <a:moveTo>
                    <a:pt x="9222" y="0"/>
                  </a:moveTo>
                  <a:cubicBezTo>
                    <a:pt x="9110" y="0"/>
                    <a:pt x="8995" y="63"/>
                    <a:pt x="8969" y="169"/>
                  </a:cubicBezTo>
                  <a:lnTo>
                    <a:pt x="7644" y="3064"/>
                  </a:lnTo>
                  <a:lnTo>
                    <a:pt x="7644" y="3064"/>
                  </a:lnTo>
                  <a:cubicBezTo>
                    <a:pt x="7477" y="3095"/>
                    <a:pt x="7178" y="3127"/>
                    <a:pt x="6815" y="3127"/>
                  </a:cubicBezTo>
                  <a:cubicBezTo>
                    <a:pt x="5722" y="3095"/>
                    <a:pt x="3890" y="2837"/>
                    <a:pt x="2315" y="1294"/>
                  </a:cubicBezTo>
                  <a:cubicBezTo>
                    <a:pt x="2250" y="1262"/>
                    <a:pt x="2186" y="1230"/>
                    <a:pt x="2122" y="1230"/>
                  </a:cubicBezTo>
                  <a:cubicBezTo>
                    <a:pt x="2058" y="1230"/>
                    <a:pt x="1961" y="1262"/>
                    <a:pt x="1929" y="1327"/>
                  </a:cubicBezTo>
                  <a:cubicBezTo>
                    <a:pt x="1382" y="1905"/>
                    <a:pt x="932" y="2452"/>
                    <a:pt x="579" y="2966"/>
                  </a:cubicBezTo>
                  <a:cubicBezTo>
                    <a:pt x="225" y="3448"/>
                    <a:pt x="0" y="3898"/>
                    <a:pt x="0" y="4316"/>
                  </a:cubicBezTo>
                  <a:cubicBezTo>
                    <a:pt x="0" y="4378"/>
                    <a:pt x="0" y="4410"/>
                    <a:pt x="29" y="4470"/>
                  </a:cubicBezTo>
                  <a:lnTo>
                    <a:pt x="29" y="4470"/>
                  </a:lnTo>
                  <a:lnTo>
                    <a:pt x="0" y="4477"/>
                  </a:lnTo>
                  <a:cubicBezTo>
                    <a:pt x="32" y="4670"/>
                    <a:pt x="161" y="4863"/>
                    <a:pt x="290" y="4991"/>
                  </a:cubicBezTo>
                  <a:cubicBezTo>
                    <a:pt x="547" y="5248"/>
                    <a:pt x="900" y="5377"/>
                    <a:pt x="1382" y="5505"/>
                  </a:cubicBezTo>
                  <a:cubicBezTo>
                    <a:pt x="2765" y="5827"/>
                    <a:pt x="5111" y="5827"/>
                    <a:pt x="8229" y="5827"/>
                  </a:cubicBezTo>
                  <a:cubicBezTo>
                    <a:pt x="12954" y="5827"/>
                    <a:pt x="15108" y="5248"/>
                    <a:pt x="16844" y="4477"/>
                  </a:cubicBezTo>
                  <a:cubicBezTo>
                    <a:pt x="17326" y="4252"/>
                    <a:pt x="17744" y="4027"/>
                    <a:pt x="18001" y="3802"/>
                  </a:cubicBezTo>
                  <a:cubicBezTo>
                    <a:pt x="18162" y="3705"/>
                    <a:pt x="18258" y="3577"/>
                    <a:pt x="18355" y="3448"/>
                  </a:cubicBezTo>
                  <a:cubicBezTo>
                    <a:pt x="18451" y="3352"/>
                    <a:pt x="18515" y="3191"/>
                    <a:pt x="18515" y="3030"/>
                  </a:cubicBezTo>
                  <a:cubicBezTo>
                    <a:pt x="18515" y="2934"/>
                    <a:pt x="18451" y="2805"/>
                    <a:pt x="18387" y="2709"/>
                  </a:cubicBezTo>
                  <a:cubicBezTo>
                    <a:pt x="18290" y="2580"/>
                    <a:pt x="18162" y="2484"/>
                    <a:pt x="17969" y="2420"/>
                  </a:cubicBezTo>
                  <a:cubicBezTo>
                    <a:pt x="17808" y="2355"/>
                    <a:pt x="17583" y="2291"/>
                    <a:pt x="17326" y="2259"/>
                  </a:cubicBezTo>
                  <a:cubicBezTo>
                    <a:pt x="17037" y="2227"/>
                    <a:pt x="16490" y="2098"/>
                    <a:pt x="15815" y="1937"/>
                  </a:cubicBezTo>
                  <a:cubicBezTo>
                    <a:pt x="13790" y="1391"/>
                    <a:pt x="10608" y="427"/>
                    <a:pt x="9290" y="9"/>
                  </a:cubicBezTo>
                  <a:cubicBezTo>
                    <a:pt x="9268" y="3"/>
                    <a:pt x="9245" y="0"/>
                    <a:pt x="92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87;p64">
              <a:extLst>
                <a:ext uri="{FF2B5EF4-FFF2-40B4-BE49-F238E27FC236}">
                  <a16:creationId xmlns:a16="http://schemas.microsoft.com/office/drawing/2014/main" id="{75734FC1-C1DC-6FC9-E90E-B3A3164EA732}"/>
                </a:ext>
              </a:extLst>
            </p:cNvPr>
            <p:cNvSpPr/>
            <p:nvPr/>
          </p:nvSpPr>
          <p:spPr>
            <a:xfrm>
              <a:off x="4440000" y="3896950"/>
              <a:ext cx="675875" cy="654975"/>
            </a:xfrm>
            <a:custGeom>
              <a:avLst/>
              <a:gdLst/>
              <a:ahLst/>
              <a:cxnLst/>
              <a:rect l="l" t="t" r="r" b="b"/>
              <a:pathLst>
                <a:path w="27035" h="26199" extrusionOk="0">
                  <a:moveTo>
                    <a:pt x="4688" y="1"/>
                  </a:moveTo>
                  <a:cubicBezTo>
                    <a:pt x="3143" y="1"/>
                    <a:pt x="1478" y="407"/>
                    <a:pt x="1" y="1608"/>
                  </a:cubicBezTo>
                  <a:cubicBezTo>
                    <a:pt x="1" y="1608"/>
                    <a:pt x="3022" y="7844"/>
                    <a:pt x="7362" y="11830"/>
                  </a:cubicBezTo>
                  <a:cubicBezTo>
                    <a:pt x="11701" y="15784"/>
                    <a:pt x="18516" y="20702"/>
                    <a:pt x="18516" y="20702"/>
                  </a:cubicBezTo>
                  <a:cubicBezTo>
                    <a:pt x="18516" y="20702"/>
                    <a:pt x="11316" y="22984"/>
                    <a:pt x="9805" y="23177"/>
                  </a:cubicBezTo>
                  <a:cubicBezTo>
                    <a:pt x="8294" y="23370"/>
                    <a:pt x="8680" y="24109"/>
                    <a:pt x="10383" y="24881"/>
                  </a:cubicBezTo>
                  <a:cubicBezTo>
                    <a:pt x="12087" y="25620"/>
                    <a:pt x="14176" y="26199"/>
                    <a:pt x="18902" y="26199"/>
                  </a:cubicBezTo>
                  <a:cubicBezTo>
                    <a:pt x="23627" y="26199"/>
                    <a:pt x="26648" y="26199"/>
                    <a:pt x="26841" y="25041"/>
                  </a:cubicBezTo>
                  <a:cubicBezTo>
                    <a:pt x="27034" y="23916"/>
                    <a:pt x="23980" y="21088"/>
                    <a:pt x="21730" y="18805"/>
                  </a:cubicBezTo>
                  <a:cubicBezTo>
                    <a:pt x="19448" y="16555"/>
                    <a:pt x="10769" y="2380"/>
                    <a:pt x="9998" y="1608"/>
                  </a:cubicBezTo>
                  <a:cubicBezTo>
                    <a:pt x="9534" y="1145"/>
                    <a:pt x="7280" y="1"/>
                    <a:pt x="4688"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88;p64">
              <a:extLst>
                <a:ext uri="{FF2B5EF4-FFF2-40B4-BE49-F238E27FC236}">
                  <a16:creationId xmlns:a16="http://schemas.microsoft.com/office/drawing/2014/main" id="{A6BB77F8-F2D1-F0FD-ABFD-BB8CFC8CA61D}"/>
                </a:ext>
              </a:extLst>
            </p:cNvPr>
            <p:cNvSpPr/>
            <p:nvPr/>
          </p:nvSpPr>
          <p:spPr>
            <a:xfrm>
              <a:off x="4431975" y="3890525"/>
              <a:ext cx="685500" cy="667825"/>
            </a:xfrm>
            <a:custGeom>
              <a:avLst/>
              <a:gdLst/>
              <a:ahLst/>
              <a:cxnLst/>
              <a:rect l="l" t="t" r="r" b="b"/>
              <a:pathLst>
                <a:path w="27420" h="26713" extrusionOk="0">
                  <a:moveTo>
                    <a:pt x="5015" y="547"/>
                  </a:moveTo>
                  <a:cubicBezTo>
                    <a:pt x="6268" y="547"/>
                    <a:pt x="7458" y="804"/>
                    <a:pt x="8390" y="1158"/>
                  </a:cubicBezTo>
                  <a:cubicBezTo>
                    <a:pt x="8840" y="1319"/>
                    <a:pt x="9226" y="1479"/>
                    <a:pt x="9547" y="1672"/>
                  </a:cubicBezTo>
                  <a:cubicBezTo>
                    <a:pt x="9836" y="1833"/>
                    <a:pt x="10061" y="1994"/>
                    <a:pt x="10126" y="2058"/>
                  </a:cubicBezTo>
                  <a:cubicBezTo>
                    <a:pt x="10158" y="2090"/>
                    <a:pt x="10254" y="2187"/>
                    <a:pt x="10351" y="2315"/>
                  </a:cubicBezTo>
                  <a:cubicBezTo>
                    <a:pt x="10736" y="2862"/>
                    <a:pt x="11508" y="4051"/>
                    <a:pt x="12504" y="5594"/>
                  </a:cubicBezTo>
                  <a:cubicBezTo>
                    <a:pt x="13983" y="7876"/>
                    <a:pt x="15912" y="10866"/>
                    <a:pt x="17680" y="13501"/>
                  </a:cubicBezTo>
                  <a:cubicBezTo>
                    <a:pt x="18548" y="14852"/>
                    <a:pt x="19383" y="16073"/>
                    <a:pt x="20123" y="17069"/>
                  </a:cubicBezTo>
                  <a:cubicBezTo>
                    <a:pt x="20830" y="18066"/>
                    <a:pt x="21441" y="18837"/>
                    <a:pt x="21858" y="19255"/>
                  </a:cubicBezTo>
                  <a:cubicBezTo>
                    <a:pt x="22951" y="20380"/>
                    <a:pt x="24237" y="21602"/>
                    <a:pt x="25234" y="22695"/>
                  </a:cubicBezTo>
                  <a:cubicBezTo>
                    <a:pt x="25716" y="23241"/>
                    <a:pt x="26166" y="23756"/>
                    <a:pt x="26455" y="24206"/>
                  </a:cubicBezTo>
                  <a:cubicBezTo>
                    <a:pt x="26744" y="24656"/>
                    <a:pt x="26905" y="25009"/>
                    <a:pt x="26905" y="25202"/>
                  </a:cubicBezTo>
                  <a:lnTo>
                    <a:pt x="26873" y="25266"/>
                  </a:lnTo>
                  <a:cubicBezTo>
                    <a:pt x="26873" y="25363"/>
                    <a:pt x="26841" y="25427"/>
                    <a:pt x="26777" y="25491"/>
                  </a:cubicBezTo>
                  <a:cubicBezTo>
                    <a:pt x="26616" y="25620"/>
                    <a:pt x="26359" y="25781"/>
                    <a:pt x="25941" y="25877"/>
                  </a:cubicBezTo>
                  <a:cubicBezTo>
                    <a:pt x="24687" y="26166"/>
                    <a:pt x="22308" y="26166"/>
                    <a:pt x="19223" y="26166"/>
                  </a:cubicBezTo>
                  <a:cubicBezTo>
                    <a:pt x="14497" y="26166"/>
                    <a:pt x="12472" y="25620"/>
                    <a:pt x="10801" y="24881"/>
                  </a:cubicBezTo>
                  <a:cubicBezTo>
                    <a:pt x="10351" y="24656"/>
                    <a:pt x="9965" y="24463"/>
                    <a:pt x="9740" y="24270"/>
                  </a:cubicBezTo>
                  <a:cubicBezTo>
                    <a:pt x="9644" y="24173"/>
                    <a:pt x="9547" y="24109"/>
                    <a:pt x="9515" y="24045"/>
                  </a:cubicBezTo>
                  <a:cubicBezTo>
                    <a:pt x="9451" y="23981"/>
                    <a:pt x="9451" y="23948"/>
                    <a:pt x="9451" y="23916"/>
                  </a:cubicBezTo>
                  <a:cubicBezTo>
                    <a:pt x="9483" y="23884"/>
                    <a:pt x="9547" y="23852"/>
                    <a:pt x="9644" y="23820"/>
                  </a:cubicBezTo>
                  <a:cubicBezTo>
                    <a:pt x="9772" y="23756"/>
                    <a:pt x="9933" y="23723"/>
                    <a:pt x="10158" y="23691"/>
                  </a:cubicBezTo>
                  <a:cubicBezTo>
                    <a:pt x="10576" y="23627"/>
                    <a:pt x="11315" y="23466"/>
                    <a:pt x="12215" y="23209"/>
                  </a:cubicBezTo>
                  <a:cubicBezTo>
                    <a:pt x="14883" y="22502"/>
                    <a:pt x="18901" y="21216"/>
                    <a:pt x="18901" y="21216"/>
                  </a:cubicBezTo>
                  <a:cubicBezTo>
                    <a:pt x="18998" y="21184"/>
                    <a:pt x="19094" y="21120"/>
                    <a:pt x="19094" y="21023"/>
                  </a:cubicBezTo>
                  <a:cubicBezTo>
                    <a:pt x="19126" y="20895"/>
                    <a:pt x="19062" y="20798"/>
                    <a:pt x="18998" y="20734"/>
                  </a:cubicBezTo>
                  <a:cubicBezTo>
                    <a:pt x="18998" y="20734"/>
                    <a:pt x="18580" y="20445"/>
                    <a:pt x="17873" y="19930"/>
                  </a:cubicBezTo>
                  <a:cubicBezTo>
                    <a:pt x="15751" y="18355"/>
                    <a:pt x="11122" y="14852"/>
                    <a:pt x="7876" y="11894"/>
                  </a:cubicBezTo>
                  <a:cubicBezTo>
                    <a:pt x="5722" y="9933"/>
                    <a:pt x="3890" y="7394"/>
                    <a:pt x="2604" y="5337"/>
                  </a:cubicBezTo>
                  <a:cubicBezTo>
                    <a:pt x="1961" y="4340"/>
                    <a:pt x="1447" y="3440"/>
                    <a:pt x="1093" y="2797"/>
                  </a:cubicBezTo>
                  <a:cubicBezTo>
                    <a:pt x="900" y="2476"/>
                    <a:pt x="772" y="2219"/>
                    <a:pt x="675" y="2026"/>
                  </a:cubicBezTo>
                  <a:cubicBezTo>
                    <a:pt x="666" y="2002"/>
                    <a:pt x="656" y="1980"/>
                    <a:pt x="647" y="1959"/>
                  </a:cubicBezTo>
                  <a:lnTo>
                    <a:pt x="647" y="1959"/>
                  </a:lnTo>
                  <a:cubicBezTo>
                    <a:pt x="2021" y="904"/>
                    <a:pt x="3562" y="547"/>
                    <a:pt x="5015" y="547"/>
                  </a:cubicBezTo>
                  <a:close/>
                  <a:moveTo>
                    <a:pt x="5015" y="1"/>
                  </a:moveTo>
                  <a:cubicBezTo>
                    <a:pt x="3408" y="1"/>
                    <a:pt x="1672" y="419"/>
                    <a:pt x="129" y="1672"/>
                  </a:cubicBezTo>
                  <a:cubicBezTo>
                    <a:pt x="32" y="1737"/>
                    <a:pt x="0" y="1865"/>
                    <a:pt x="65" y="1994"/>
                  </a:cubicBezTo>
                  <a:cubicBezTo>
                    <a:pt x="65" y="1994"/>
                    <a:pt x="3086" y="8262"/>
                    <a:pt x="7490" y="12280"/>
                  </a:cubicBezTo>
                  <a:cubicBezTo>
                    <a:pt x="11201" y="15664"/>
                    <a:pt x="16672" y="19719"/>
                    <a:pt x="18241" y="20867"/>
                  </a:cubicBezTo>
                  <a:lnTo>
                    <a:pt x="18241" y="20867"/>
                  </a:lnTo>
                  <a:cubicBezTo>
                    <a:pt x="18068" y="20922"/>
                    <a:pt x="17856" y="20987"/>
                    <a:pt x="17615" y="21055"/>
                  </a:cubicBezTo>
                  <a:cubicBezTo>
                    <a:pt x="16555" y="21377"/>
                    <a:pt x="14947" y="21891"/>
                    <a:pt x="13469" y="22309"/>
                  </a:cubicBezTo>
                  <a:cubicBezTo>
                    <a:pt x="12729" y="22502"/>
                    <a:pt x="12022" y="22727"/>
                    <a:pt x="11444" y="22856"/>
                  </a:cubicBezTo>
                  <a:cubicBezTo>
                    <a:pt x="10833" y="23016"/>
                    <a:pt x="10351" y="23113"/>
                    <a:pt x="10094" y="23145"/>
                  </a:cubicBezTo>
                  <a:cubicBezTo>
                    <a:pt x="9772" y="23209"/>
                    <a:pt x="9515" y="23273"/>
                    <a:pt x="9290" y="23370"/>
                  </a:cubicBezTo>
                  <a:cubicBezTo>
                    <a:pt x="9194" y="23434"/>
                    <a:pt x="9097" y="23498"/>
                    <a:pt x="9033" y="23595"/>
                  </a:cubicBezTo>
                  <a:cubicBezTo>
                    <a:pt x="8969" y="23691"/>
                    <a:pt x="8936" y="23820"/>
                    <a:pt x="8936" y="23916"/>
                  </a:cubicBezTo>
                  <a:cubicBezTo>
                    <a:pt x="8936" y="24077"/>
                    <a:pt x="9001" y="24238"/>
                    <a:pt x="9065" y="24334"/>
                  </a:cubicBezTo>
                  <a:cubicBezTo>
                    <a:pt x="9322" y="24720"/>
                    <a:pt x="9836" y="25041"/>
                    <a:pt x="10608" y="25363"/>
                  </a:cubicBezTo>
                  <a:cubicBezTo>
                    <a:pt x="12344" y="26134"/>
                    <a:pt x="14465" y="26713"/>
                    <a:pt x="19223" y="26713"/>
                  </a:cubicBezTo>
                  <a:cubicBezTo>
                    <a:pt x="21569" y="26713"/>
                    <a:pt x="23530" y="26713"/>
                    <a:pt x="24912" y="26584"/>
                  </a:cubicBezTo>
                  <a:cubicBezTo>
                    <a:pt x="25619" y="26488"/>
                    <a:pt x="26166" y="26391"/>
                    <a:pt x="26584" y="26231"/>
                  </a:cubicBezTo>
                  <a:cubicBezTo>
                    <a:pt x="26809" y="26134"/>
                    <a:pt x="27002" y="26006"/>
                    <a:pt x="27130" y="25877"/>
                  </a:cubicBezTo>
                  <a:cubicBezTo>
                    <a:pt x="27291" y="25749"/>
                    <a:pt x="27387" y="25556"/>
                    <a:pt x="27419" y="25363"/>
                  </a:cubicBezTo>
                  <a:cubicBezTo>
                    <a:pt x="27419" y="25298"/>
                    <a:pt x="27419" y="25266"/>
                    <a:pt x="27419" y="25202"/>
                  </a:cubicBezTo>
                  <a:cubicBezTo>
                    <a:pt x="27419" y="24784"/>
                    <a:pt x="27194" y="24398"/>
                    <a:pt x="26905" y="23916"/>
                  </a:cubicBezTo>
                  <a:cubicBezTo>
                    <a:pt x="25941" y="22470"/>
                    <a:pt x="23884" y="20541"/>
                    <a:pt x="22244" y="18870"/>
                  </a:cubicBezTo>
                  <a:cubicBezTo>
                    <a:pt x="21698" y="18355"/>
                    <a:pt x="20733" y="17037"/>
                    <a:pt x="19576" y="15398"/>
                  </a:cubicBezTo>
                  <a:cubicBezTo>
                    <a:pt x="17873" y="12891"/>
                    <a:pt x="15751" y="9612"/>
                    <a:pt x="13983" y="6912"/>
                  </a:cubicBezTo>
                  <a:cubicBezTo>
                    <a:pt x="13115" y="5530"/>
                    <a:pt x="12312" y="4308"/>
                    <a:pt x="11733" y="3408"/>
                  </a:cubicBezTo>
                  <a:cubicBezTo>
                    <a:pt x="11412" y="2926"/>
                    <a:pt x="11154" y="2572"/>
                    <a:pt x="10961" y="2283"/>
                  </a:cubicBezTo>
                  <a:cubicBezTo>
                    <a:pt x="10865" y="2122"/>
                    <a:pt x="10769" y="1994"/>
                    <a:pt x="10704" y="1897"/>
                  </a:cubicBezTo>
                  <a:cubicBezTo>
                    <a:pt x="10640" y="1801"/>
                    <a:pt x="10576" y="1737"/>
                    <a:pt x="10511" y="1672"/>
                  </a:cubicBezTo>
                  <a:cubicBezTo>
                    <a:pt x="10351" y="1544"/>
                    <a:pt x="10126" y="1383"/>
                    <a:pt x="9804" y="1190"/>
                  </a:cubicBezTo>
                  <a:cubicBezTo>
                    <a:pt x="8808" y="644"/>
                    <a:pt x="7008" y="1"/>
                    <a:pt x="5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89;p64">
              <a:extLst>
                <a:ext uri="{FF2B5EF4-FFF2-40B4-BE49-F238E27FC236}">
                  <a16:creationId xmlns:a16="http://schemas.microsoft.com/office/drawing/2014/main" id="{D9059190-AA53-2FEE-CD80-41099D9074D9}"/>
                </a:ext>
              </a:extLst>
            </p:cNvPr>
            <p:cNvSpPr/>
            <p:nvPr/>
          </p:nvSpPr>
          <p:spPr>
            <a:xfrm>
              <a:off x="4647325" y="4419300"/>
              <a:ext cx="466125" cy="132625"/>
            </a:xfrm>
            <a:custGeom>
              <a:avLst/>
              <a:gdLst/>
              <a:ahLst/>
              <a:cxnLst/>
              <a:rect l="l" t="t" r="r" b="b"/>
              <a:pathLst>
                <a:path w="18645" h="5305" extrusionOk="0">
                  <a:moveTo>
                    <a:pt x="9612" y="1"/>
                  </a:moveTo>
                  <a:cubicBezTo>
                    <a:pt x="7844" y="547"/>
                    <a:pt x="2765" y="2122"/>
                    <a:pt x="1512" y="2283"/>
                  </a:cubicBezTo>
                  <a:cubicBezTo>
                    <a:pt x="1" y="2476"/>
                    <a:pt x="387" y="3215"/>
                    <a:pt x="2090" y="3987"/>
                  </a:cubicBezTo>
                  <a:cubicBezTo>
                    <a:pt x="3794" y="4726"/>
                    <a:pt x="5883" y="5305"/>
                    <a:pt x="10609" y="5305"/>
                  </a:cubicBezTo>
                  <a:cubicBezTo>
                    <a:pt x="15334" y="5305"/>
                    <a:pt x="18355" y="5305"/>
                    <a:pt x="18548" y="4147"/>
                  </a:cubicBezTo>
                  <a:cubicBezTo>
                    <a:pt x="18645" y="3569"/>
                    <a:pt x="17809" y="2476"/>
                    <a:pt x="16684" y="1222"/>
                  </a:cubicBezTo>
                  <a:cubicBezTo>
                    <a:pt x="15020" y="2824"/>
                    <a:pt x="13114" y="3107"/>
                    <a:pt x="11975" y="3107"/>
                  </a:cubicBezTo>
                  <a:cubicBezTo>
                    <a:pt x="11355" y="3107"/>
                    <a:pt x="10962" y="3022"/>
                    <a:pt x="10962" y="3022"/>
                  </a:cubicBezTo>
                  <a:lnTo>
                    <a:pt x="96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90;p64">
              <a:extLst>
                <a:ext uri="{FF2B5EF4-FFF2-40B4-BE49-F238E27FC236}">
                  <a16:creationId xmlns:a16="http://schemas.microsoft.com/office/drawing/2014/main" id="{AA514C69-248C-C781-20DB-6AFC5353DA22}"/>
                </a:ext>
              </a:extLst>
            </p:cNvPr>
            <p:cNvSpPr/>
            <p:nvPr/>
          </p:nvSpPr>
          <p:spPr>
            <a:xfrm>
              <a:off x="4655375" y="4412675"/>
              <a:ext cx="462100" cy="145675"/>
            </a:xfrm>
            <a:custGeom>
              <a:avLst/>
              <a:gdLst/>
              <a:ahLst/>
              <a:cxnLst/>
              <a:rect l="l" t="t" r="r" b="b"/>
              <a:pathLst>
                <a:path w="18484" h="5827" extrusionOk="0">
                  <a:moveTo>
                    <a:pt x="9155" y="595"/>
                  </a:moveTo>
                  <a:lnTo>
                    <a:pt x="10415" y="3416"/>
                  </a:lnTo>
                  <a:cubicBezTo>
                    <a:pt x="10447" y="3480"/>
                    <a:pt x="10512" y="3545"/>
                    <a:pt x="10608" y="3545"/>
                  </a:cubicBezTo>
                  <a:cubicBezTo>
                    <a:pt x="10608" y="3545"/>
                    <a:pt x="11026" y="3641"/>
                    <a:pt x="11669" y="3641"/>
                  </a:cubicBezTo>
                  <a:cubicBezTo>
                    <a:pt x="12811" y="3641"/>
                    <a:pt x="14665" y="3374"/>
                    <a:pt x="16348" y="1872"/>
                  </a:cubicBezTo>
                  <a:lnTo>
                    <a:pt x="16348" y="1872"/>
                  </a:lnTo>
                  <a:cubicBezTo>
                    <a:pt x="16814" y="2379"/>
                    <a:pt x="17201" y="2855"/>
                    <a:pt x="17487" y="3255"/>
                  </a:cubicBezTo>
                  <a:cubicBezTo>
                    <a:pt x="17808" y="3737"/>
                    <a:pt x="17969" y="4123"/>
                    <a:pt x="17969" y="4316"/>
                  </a:cubicBezTo>
                  <a:lnTo>
                    <a:pt x="17937" y="4380"/>
                  </a:lnTo>
                  <a:cubicBezTo>
                    <a:pt x="17937" y="4477"/>
                    <a:pt x="17905" y="4541"/>
                    <a:pt x="17841" y="4605"/>
                  </a:cubicBezTo>
                  <a:cubicBezTo>
                    <a:pt x="17680" y="4734"/>
                    <a:pt x="17423" y="4895"/>
                    <a:pt x="17005" y="4991"/>
                  </a:cubicBezTo>
                  <a:cubicBezTo>
                    <a:pt x="15751" y="5280"/>
                    <a:pt x="13372" y="5280"/>
                    <a:pt x="10287" y="5280"/>
                  </a:cubicBezTo>
                  <a:cubicBezTo>
                    <a:pt x="5561" y="5280"/>
                    <a:pt x="3536" y="4734"/>
                    <a:pt x="1865" y="3995"/>
                  </a:cubicBezTo>
                  <a:cubicBezTo>
                    <a:pt x="1415" y="3770"/>
                    <a:pt x="1029" y="3577"/>
                    <a:pt x="804" y="3384"/>
                  </a:cubicBezTo>
                  <a:cubicBezTo>
                    <a:pt x="708" y="3287"/>
                    <a:pt x="611" y="3223"/>
                    <a:pt x="579" y="3159"/>
                  </a:cubicBezTo>
                  <a:cubicBezTo>
                    <a:pt x="515" y="3095"/>
                    <a:pt x="515" y="3062"/>
                    <a:pt x="515" y="3030"/>
                  </a:cubicBezTo>
                  <a:cubicBezTo>
                    <a:pt x="547" y="2998"/>
                    <a:pt x="611" y="2966"/>
                    <a:pt x="708" y="2934"/>
                  </a:cubicBezTo>
                  <a:cubicBezTo>
                    <a:pt x="836" y="2870"/>
                    <a:pt x="997" y="2837"/>
                    <a:pt x="1222" y="2805"/>
                  </a:cubicBezTo>
                  <a:cubicBezTo>
                    <a:pt x="1575" y="2773"/>
                    <a:pt x="2122" y="2645"/>
                    <a:pt x="2797" y="2452"/>
                  </a:cubicBezTo>
                  <a:cubicBezTo>
                    <a:pt x="4744" y="1934"/>
                    <a:pt x="7699" y="1043"/>
                    <a:pt x="9155" y="595"/>
                  </a:cubicBezTo>
                  <a:close/>
                  <a:moveTo>
                    <a:pt x="9292" y="0"/>
                  </a:moveTo>
                  <a:cubicBezTo>
                    <a:pt x="9270" y="0"/>
                    <a:pt x="9248" y="3"/>
                    <a:pt x="9226" y="9"/>
                  </a:cubicBezTo>
                  <a:cubicBezTo>
                    <a:pt x="8326" y="298"/>
                    <a:pt x="6622" y="812"/>
                    <a:pt x="4983" y="1294"/>
                  </a:cubicBezTo>
                  <a:cubicBezTo>
                    <a:pt x="4147" y="1519"/>
                    <a:pt x="3343" y="1744"/>
                    <a:pt x="2668" y="1937"/>
                  </a:cubicBezTo>
                  <a:cubicBezTo>
                    <a:pt x="1993" y="2098"/>
                    <a:pt x="1447" y="2227"/>
                    <a:pt x="1158" y="2259"/>
                  </a:cubicBezTo>
                  <a:cubicBezTo>
                    <a:pt x="836" y="2323"/>
                    <a:pt x="547" y="2387"/>
                    <a:pt x="354" y="2484"/>
                  </a:cubicBezTo>
                  <a:cubicBezTo>
                    <a:pt x="258" y="2548"/>
                    <a:pt x="161" y="2612"/>
                    <a:pt x="97" y="2709"/>
                  </a:cubicBezTo>
                  <a:cubicBezTo>
                    <a:pt x="33" y="2805"/>
                    <a:pt x="0" y="2934"/>
                    <a:pt x="0" y="3030"/>
                  </a:cubicBezTo>
                  <a:cubicBezTo>
                    <a:pt x="0" y="3191"/>
                    <a:pt x="65" y="3352"/>
                    <a:pt x="129" y="3448"/>
                  </a:cubicBezTo>
                  <a:cubicBezTo>
                    <a:pt x="386" y="3834"/>
                    <a:pt x="900" y="4155"/>
                    <a:pt x="1672" y="4477"/>
                  </a:cubicBezTo>
                  <a:cubicBezTo>
                    <a:pt x="3408" y="5248"/>
                    <a:pt x="5529" y="5827"/>
                    <a:pt x="10287" y="5827"/>
                  </a:cubicBezTo>
                  <a:cubicBezTo>
                    <a:pt x="12633" y="5827"/>
                    <a:pt x="14594" y="5827"/>
                    <a:pt x="15976" y="5698"/>
                  </a:cubicBezTo>
                  <a:cubicBezTo>
                    <a:pt x="16683" y="5602"/>
                    <a:pt x="17230" y="5505"/>
                    <a:pt x="17648" y="5345"/>
                  </a:cubicBezTo>
                  <a:cubicBezTo>
                    <a:pt x="17873" y="5248"/>
                    <a:pt x="18066" y="5120"/>
                    <a:pt x="18194" y="4991"/>
                  </a:cubicBezTo>
                  <a:cubicBezTo>
                    <a:pt x="18355" y="4863"/>
                    <a:pt x="18451" y="4670"/>
                    <a:pt x="18483" y="4477"/>
                  </a:cubicBezTo>
                  <a:cubicBezTo>
                    <a:pt x="18483" y="4412"/>
                    <a:pt x="18483" y="4380"/>
                    <a:pt x="18483" y="4316"/>
                  </a:cubicBezTo>
                  <a:cubicBezTo>
                    <a:pt x="18483" y="3898"/>
                    <a:pt x="18258" y="3448"/>
                    <a:pt x="17905" y="2966"/>
                  </a:cubicBezTo>
                  <a:cubicBezTo>
                    <a:pt x="17583" y="2452"/>
                    <a:pt x="17101" y="1905"/>
                    <a:pt x="16555" y="1327"/>
                  </a:cubicBezTo>
                  <a:cubicBezTo>
                    <a:pt x="16523" y="1262"/>
                    <a:pt x="16458" y="1230"/>
                    <a:pt x="16394" y="1230"/>
                  </a:cubicBezTo>
                  <a:cubicBezTo>
                    <a:pt x="16298" y="1230"/>
                    <a:pt x="16233" y="1262"/>
                    <a:pt x="16169" y="1294"/>
                  </a:cubicBezTo>
                  <a:cubicBezTo>
                    <a:pt x="14594" y="2837"/>
                    <a:pt x="12762" y="3095"/>
                    <a:pt x="11669" y="3127"/>
                  </a:cubicBezTo>
                  <a:cubicBezTo>
                    <a:pt x="11380" y="3127"/>
                    <a:pt x="11122" y="3095"/>
                    <a:pt x="10962" y="3062"/>
                  </a:cubicBezTo>
                  <a:cubicBezTo>
                    <a:pt x="10912" y="3062"/>
                    <a:pt x="10871" y="3062"/>
                    <a:pt x="10838" y="3058"/>
                  </a:cubicBezTo>
                  <a:lnTo>
                    <a:pt x="10838" y="3058"/>
                  </a:lnTo>
                  <a:lnTo>
                    <a:pt x="9547" y="169"/>
                  </a:lnTo>
                  <a:cubicBezTo>
                    <a:pt x="9494" y="63"/>
                    <a:pt x="9397" y="0"/>
                    <a:pt x="9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91;p64">
              <a:extLst>
                <a:ext uri="{FF2B5EF4-FFF2-40B4-BE49-F238E27FC236}">
                  <a16:creationId xmlns:a16="http://schemas.microsoft.com/office/drawing/2014/main" id="{F61AD344-4620-A4FD-B99C-E74E3BBC4D02}"/>
                </a:ext>
              </a:extLst>
            </p:cNvPr>
            <p:cNvSpPr/>
            <p:nvPr/>
          </p:nvSpPr>
          <p:spPr>
            <a:xfrm>
              <a:off x="1932200" y="3946775"/>
              <a:ext cx="1003475" cy="650250"/>
            </a:xfrm>
            <a:custGeom>
              <a:avLst/>
              <a:gdLst/>
              <a:ahLst/>
              <a:cxnLst/>
              <a:rect l="l" t="t" r="r" b="b"/>
              <a:pathLst>
                <a:path w="40139" h="26010" extrusionOk="0">
                  <a:moveTo>
                    <a:pt x="3365" y="1"/>
                  </a:moveTo>
                  <a:cubicBezTo>
                    <a:pt x="3365" y="1"/>
                    <a:pt x="2240" y="1"/>
                    <a:pt x="2401" y="2283"/>
                  </a:cubicBezTo>
                  <a:cubicBezTo>
                    <a:pt x="2401" y="2283"/>
                    <a:pt x="5069" y="7201"/>
                    <a:pt x="4876" y="8873"/>
                  </a:cubicBezTo>
                  <a:cubicBezTo>
                    <a:pt x="4715" y="10287"/>
                    <a:pt x="1404" y="20863"/>
                    <a:pt x="215" y="24720"/>
                  </a:cubicBezTo>
                  <a:cubicBezTo>
                    <a:pt x="1" y="25333"/>
                    <a:pt x="487" y="25946"/>
                    <a:pt x="1118" y="25946"/>
                  </a:cubicBezTo>
                  <a:cubicBezTo>
                    <a:pt x="1149" y="25946"/>
                    <a:pt x="1180" y="25944"/>
                    <a:pt x="1212" y="25941"/>
                  </a:cubicBezTo>
                  <a:cubicBezTo>
                    <a:pt x="1597" y="25909"/>
                    <a:pt x="1919" y="25652"/>
                    <a:pt x="2047" y="25299"/>
                  </a:cubicBezTo>
                  <a:lnTo>
                    <a:pt x="7319" y="9066"/>
                  </a:lnTo>
                  <a:cubicBezTo>
                    <a:pt x="7319" y="9066"/>
                    <a:pt x="8283" y="7941"/>
                    <a:pt x="11305" y="7362"/>
                  </a:cubicBezTo>
                  <a:cubicBezTo>
                    <a:pt x="13619" y="6944"/>
                    <a:pt x="25127" y="6398"/>
                    <a:pt x="30399" y="6173"/>
                  </a:cubicBezTo>
                  <a:cubicBezTo>
                    <a:pt x="30461" y="6170"/>
                    <a:pt x="30524" y="6168"/>
                    <a:pt x="30586" y="6168"/>
                  </a:cubicBezTo>
                  <a:cubicBezTo>
                    <a:pt x="32532" y="6168"/>
                    <a:pt x="34197" y="7617"/>
                    <a:pt x="34352" y="9580"/>
                  </a:cubicBezTo>
                  <a:lnTo>
                    <a:pt x="34352" y="9644"/>
                  </a:lnTo>
                  <a:cubicBezTo>
                    <a:pt x="34513" y="11830"/>
                    <a:pt x="38113" y="23113"/>
                    <a:pt x="38917" y="25588"/>
                  </a:cubicBezTo>
                  <a:cubicBezTo>
                    <a:pt x="39005" y="25853"/>
                    <a:pt x="39255" y="26010"/>
                    <a:pt x="39519" y="26010"/>
                  </a:cubicBezTo>
                  <a:cubicBezTo>
                    <a:pt x="39543" y="26010"/>
                    <a:pt x="39568" y="26008"/>
                    <a:pt x="39592" y="26006"/>
                  </a:cubicBezTo>
                  <a:cubicBezTo>
                    <a:pt x="39946" y="25941"/>
                    <a:pt x="40138" y="25620"/>
                    <a:pt x="40074" y="25299"/>
                  </a:cubicBezTo>
                  <a:cubicBezTo>
                    <a:pt x="39431" y="22373"/>
                    <a:pt x="36667" y="9741"/>
                    <a:pt x="35670" y="3408"/>
                  </a:cubicBezTo>
                  <a:cubicBezTo>
                    <a:pt x="35670" y="3408"/>
                    <a:pt x="27881" y="3771"/>
                    <a:pt x="20919" y="3771"/>
                  </a:cubicBezTo>
                  <a:cubicBezTo>
                    <a:pt x="16718" y="3771"/>
                    <a:pt x="12818" y="3639"/>
                    <a:pt x="11112" y="3215"/>
                  </a:cubicBezTo>
                  <a:cubicBezTo>
                    <a:pt x="6580" y="2090"/>
                    <a:pt x="3365" y="1"/>
                    <a:pt x="3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92;p64">
              <a:extLst>
                <a:ext uri="{FF2B5EF4-FFF2-40B4-BE49-F238E27FC236}">
                  <a16:creationId xmlns:a16="http://schemas.microsoft.com/office/drawing/2014/main" id="{B2E392EE-4335-492D-078D-81E97F52BBA0}"/>
                </a:ext>
              </a:extLst>
            </p:cNvPr>
            <p:cNvSpPr/>
            <p:nvPr/>
          </p:nvSpPr>
          <p:spPr>
            <a:xfrm>
              <a:off x="1929525" y="3940350"/>
              <a:ext cx="1011775" cy="663000"/>
            </a:xfrm>
            <a:custGeom>
              <a:avLst/>
              <a:gdLst/>
              <a:ahLst/>
              <a:cxnLst/>
              <a:rect l="l" t="t" r="r" b="b"/>
              <a:pathLst>
                <a:path w="40471" h="26520" extrusionOk="0">
                  <a:moveTo>
                    <a:pt x="3416" y="543"/>
                  </a:moveTo>
                  <a:cubicBezTo>
                    <a:pt x="4004" y="894"/>
                    <a:pt x="7020" y="2689"/>
                    <a:pt x="11155" y="3729"/>
                  </a:cubicBezTo>
                  <a:cubicBezTo>
                    <a:pt x="12023" y="3954"/>
                    <a:pt x="13437" y="4083"/>
                    <a:pt x="15141" y="4180"/>
                  </a:cubicBezTo>
                  <a:cubicBezTo>
                    <a:pt x="16876" y="4276"/>
                    <a:pt x="18869" y="4308"/>
                    <a:pt x="20991" y="4308"/>
                  </a:cubicBezTo>
                  <a:cubicBezTo>
                    <a:pt x="27230" y="4308"/>
                    <a:pt x="34164" y="3999"/>
                    <a:pt x="35558" y="3934"/>
                  </a:cubicBezTo>
                  <a:lnTo>
                    <a:pt x="35558" y="3934"/>
                  </a:lnTo>
                  <a:cubicBezTo>
                    <a:pt x="36584" y="10340"/>
                    <a:pt x="39289" y="22699"/>
                    <a:pt x="39924" y="25588"/>
                  </a:cubicBezTo>
                  <a:lnTo>
                    <a:pt x="39924" y="25684"/>
                  </a:lnTo>
                  <a:cubicBezTo>
                    <a:pt x="39924" y="25813"/>
                    <a:pt x="39828" y="25973"/>
                    <a:pt x="39667" y="26006"/>
                  </a:cubicBezTo>
                  <a:lnTo>
                    <a:pt x="39603" y="26006"/>
                  </a:lnTo>
                  <a:cubicBezTo>
                    <a:pt x="39442" y="26006"/>
                    <a:pt x="39345" y="25909"/>
                    <a:pt x="39281" y="25781"/>
                  </a:cubicBezTo>
                  <a:cubicBezTo>
                    <a:pt x="38895" y="24527"/>
                    <a:pt x="37770" y="21088"/>
                    <a:pt x="36774" y="17680"/>
                  </a:cubicBezTo>
                  <a:cubicBezTo>
                    <a:pt x="36260" y="15977"/>
                    <a:pt x="35777" y="14305"/>
                    <a:pt x="35392" y="12891"/>
                  </a:cubicBezTo>
                  <a:cubicBezTo>
                    <a:pt x="35006" y="11508"/>
                    <a:pt x="34781" y="10383"/>
                    <a:pt x="34717" y="9869"/>
                  </a:cubicBezTo>
                  <a:lnTo>
                    <a:pt x="34717" y="9805"/>
                  </a:lnTo>
                  <a:cubicBezTo>
                    <a:pt x="34556" y="7715"/>
                    <a:pt x="32756" y="6140"/>
                    <a:pt x="30666" y="6140"/>
                  </a:cubicBezTo>
                  <a:lnTo>
                    <a:pt x="30506" y="6140"/>
                  </a:lnTo>
                  <a:cubicBezTo>
                    <a:pt x="27870" y="6269"/>
                    <a:pt x="23659" y="6462"/>
                    <a:pt x="19834" y="6687"/>
                  </a:cubicBezTo>
                  <a:cubicBezTo>
                    <a:pt x="17905" y="6783"/>
                    <a:pt x="16105" y="6912"/>
                    <a:pt x="14594" y="7040"/>
                  </a:cubicBezTo>
                  <a:cubicBezTo>
                    <a:pt x="13116" y="7137"/>
                    <a:pt x="11958" y="7265"/>
                    <a:pt x="11348" y="7362"/>
                  </a:cubicBezTo>
                  <a:cubicBezTo>
                    <a:pt x="8262" y="7940"/>
                    <a:pt x="7265" y="9130"/>
                    <a:pt x="7233" y="9162"/>
                  </a:cubicBezTo>
                  <a:lnTo>
                    <a:pt x="7169" y="9258"/>
                  </a:lnTo>
                  <a:lnTo>
                    <a:pt x="1897" y="25459"/>
                  </a:lnTo>
                  <a:cubicBezTo>
                    <a:pt x="1801" y="25716"/>
                    <a:pt x="1576" y="25909"/>
                    <a:pt x="1286" y="25941"/>
                  </a:cubicBezTo>
                  <a:lnTo>
                    <a:pt x="1222" y="25941"/>
                  </a:lnTo>
                  <a:cubicBezTo>
                    <a:pt x="1029" y="25941"/>
                    <a:pt x="869" y="25877"/>
                    <a:pt x="740" y="25748"/>
                  </a:cubicBezTo>
                  <a:cubicBezTo>
                    <a:pt x="611" y="25620"/>
                    <a:pt x="515" y="25427"/>
                    <a:pt x="515" y="25266"/>
                  </a:cubicBezTo>
                  <a:cubicBezTo>
                    <a:pt x="547" y="25202"/>
                    <a:pt x="547" y="25106"/>
                    <a:pt x="579" y="25041"/>
                  </a:cubicBezTo>
                  <a:cubicBezTo>
                    <a:pt x="1158" y="23113"/>
                    <a:pt x="2283" y="19512"/>
                    <a:pt x="3279" y="16202"/>
                  </a:cubicBezTo>
                  <a:cubicBezTo>
                    <a:pt x="3794" y="14562"/>
                    <a:pt x="4244" y="12987"/>
                    <a:pt x="4597" y="11733"/>
                  </a:cubicBezTo>
                  <a:cubicBezTo>
                    <a:pt x="4790" y="11123"/>
                    <a:pt x="4919" y="10576"/>
                    <a:pt x="5047" y="10126"/>
                  </a:cubicBezTo>
                  <a:cubicBezTo>
                    <a:pt x="5144" y="9708"/>
                    <a:pt x="5208" y="9387"/>
                    <a:pt x="5240" y="9162"/>
                  </a:cubicBezTo>
                  <a:cubicBezTo>
                    <a:pt x="5240" y="9098"/>
                    <a:pt x="5240" y="9033"/>
                    <a:pt x="5240" y="8969"/>
                  </a:cubicBezTo>
                  <a:cubicBezTo>
                    <a:pt x="5240" y="8423"/>
                    <a:pt x="5079" y="7780"/>
                    <a:pt x="4854" y="7073"/>
                  </a:cubicBezTo>
                  <a:cubicBezTo>
                    <a:pt x="4200" y="5140"/>
                    <a:pt x="2969" y="2794"/>
                    <a:pt x="2788" y="2454"/>
                  </a:cubicBezTo>
                  <a:lnTo>
                    <a:pt x="2788" y="2454"/>
                  </a:lnTo>
                  <a:cubicBezTo>
                    <a:pt x="2765" y="2311"/>
                    <a:pt x="2765" y="2172"/>
                    <a:pt x="2765" y="2058"/>
                  </a:cubicBezTo>
                  <a:cubicBezTo>
                    <a:pt x="2765" y="1190"/>
                    <a:pt x="2990" y="836"/>
                    <a:pt x="3151" y="676"/>
                  </a:cubicBezTo>
                  <a:cubicBezTo>
                    <a:pt x="3247" y="611"/>
                    <a:pt x="3344" y="547"/>
                    <a:pt x="3408" y="547"/>
                  </a:cubicBezTo>
                  <a:lnTo>
                    <a:pt x="3416" y="543"/>
                  </a:lnTo>
                  <a:close/>
                  <a:moveTo>
                    <a:pt x="3472" y="1"/>
                  </a:moveTo>
                  <a:cubicBezTo>
                    <a:pt x="3440" y="1"/>
                    <a:pt x="3119" y="1"/>
                    <a:pt x="2797" y="290"/>
                  </a:cubicBezTo>
                  <a:cubicBezTo>
                    <a:pt x="2476" y="579"/>
                    <a:pt x="2219" y="1094"/>
                    <a:pt x="2219" y="2058"/>
                  </a:cubicBezTo>
                  <a:cubicBezTo>
                    <a:pt x="2219" y="2187"/>
                    <a:pt x="2251" y="2379"/>
                    <a:pt x="2251" y="2540"/>
                  </a:cubicBezTo>
                  <a:lnTo>
                    <a:pt x="2283" y="2669"/>
                  </a:lnTo>
                  <a:cubicBezTo>
                    <a:pt x="2283" y="2669"/>
                    <a:pt x="2315" y="2733"/>
                    <a:pt x="2379" y="2862"/>
                  </a:cubicBezTo>
                  <a:cubicBezTo>
                    <a:pt x="2636" y="3312"/>
                    <a:pt x="3215" y="4437"/>
                    <a:pt x="3729" y="5690"/>
                  </a:cubicBezTo>
                  <a:cubicBezTo>
                    <a:pt x="3987" y="6301"/>
                    <a:pt x="4244" y="6944"/>
                    <a:pt x="4437" y="7523"/>
                  </a:cubicBezTo>
                  <a:cubicBezTo>
                    <a:pt x="4597" y="8069"/>
                    <a:pt x="4726" y="8615"/>
                    <a:pt x="4726" y="8969"/>
                  </a:cubicBezTo>
                  <a:cubicBezTo>
                    <a:pt x="4726" y="9001"/>
                    <a:pt x="4726" y="9065"/>
                    <a:pt x="4726" y="9130"/>
                  </a:cubicBezTo>
                  <a:cubicBezTo>
                    <a:pt x="4694" y="9258"/>
                    <a:pt x="4629" y="9580"/>
                    <a:pt x="4533" y="9998"/>
                  </a:cubicBezTo>
                  <a:cubicBezTo>
                    <a:pt x="3762" y="12987"/>
                    <a:pt x="1094" y="21538"/>
                    <a:pt x="65" y="24881"/>
                  </a:cubicBezTo>
                  <a:cubicBezTo>
                    <a:pt x="1" y="25009"/>
                    <a:pt x="1" y="25138"/>
                    <a:pt x="1" y="25266"/>
                  </a:cubicBezTo>
                  <a:cubicBezTo>
                    <a:pt x="1" y="25909"/>
                    <a:pt x="547" y="26488"/>
                    <a:pt x="1222" y="26488"/>
                  </a:cubicBezTo>
                  <a:lnTo>
                    <a:pt x="1351" y="26488"/>
                  </a:lnTo>
                  <a:cubicBezTo>
                    <a:pt x="1833" y="26424"/>
                    <a:pt x="2251" y="26102"/>
                    <a:pt x="2411" y="25620"/>
                  </a:cubicBezTo>
                  <a:lnTo>
                    <a:pt x="7654" y="9510"/>
                  </a:lnTo>
                  <a:lnTo>
                    <a:pt x="7654" y="9510"/>
                  </a:lnTo>
                  <a:cubicBezTo>
                    <a:pt x="7710" y="9419"/>
                    <a:pt x="8671" y="8407"/>
                    <a:pt x="11444" y="7908"/>
                  </a:cubicBezTo>
                  <a:cubicBezTo>
                    <a:pt x="12023" y="7780"/>
                    <a:pt x="13148" y="7683"/>
                    <a:pt x="14658" y="7555"/>
                  </a:cubicBezTo>
                  <a:cubicBezTo>
                    <a:pt x="19094" y="7201"/>
                    <a:pt x="26584" y="6848"/>
                    <a:pt x="30538" y="6687"/>
                  </a:cubicBezTo>
                  <a:lnTo>
                    <a:pt x="30666" y="6687"/>
                  </a:lnTo>
                  <a:cubicBezTo>
                    <a:pt x="32499" y="6687"/>
                    <a:pt x="34042" y="8037"/>
                    <a:pt x="34202" y="9837"/>
                  </a:cubicBezTo>
                  <a:lnTo>
                    <a:pt x="34202" y="9933"/>
                  </a:lnTo>
                  <a:cubicBezTo>
                    <a:pt x="34234" y="10512"/>
                    <a:pt x="34492" y="11605"/>
                    <a:pt x="34877" y="13019"/>
                  </a:cubicBezTo>
                  <a:cubicBezTo>
                    <a:pt x="36002" y="17262"/>
                    <a:pt x="38188" y="24077"/>
                    <a:pt x="38767" y="25941"/>
                  </a:cubicBezTo>
                  <a:cubicBezTo>
                    <a:pt x="38895" y="26295"/>
                    <a:pt x="39217" y="26520"/>
                    <a:pt x="39603" y="26520"/>
                  </a:cubicBezTo>
                  <a:lnTo>
                    <a:pt x="39731" y="26520"/>
                  </a:lnTo>
                  <a:cubicBezTo>
                    <a:pt x="40181" y="26456"/>
                    <a:pt x="40470" y="26102"/>
                    <a:pt x="40470" y="25684"/>
                  </a:cubicBezTo>
                  <a:cubicBezTo>
                    <a:pt x="40470" y="25620"/>
                    <a:pt x="40470" y="25556"/>
                    <a:pt x="40438" y="25491"/>
                  </a:cubicBezTo>
                  <a:cubicBezTo>
                    <a:pt x="39795" y="22566"/>
                    <a:pt x="37031" y="9933"/>
                    <a:pt x="36067" y="3633"/>
                  </a:cubicBezTo>
                  <a:cubicBezTo>
                    <a:pt x="36039" y="3493"/>
                    <a:pt x="35938" y="3402"/>
                    <a:pt x="35827" y="3402"/>
                  </a:cubicBezTo>
                  <a:cubicBezTo>
                    <a:pt x="35811" y="3402"/>
                    <a:pt x="35794" y="3404"/>
                    <a:pt x="35777" y="3408"/>
                  </a:cubicBezTo>
                  <a:cubicBezTo>
                    <a:pt x="35777" y="3408"/>
                    <a:pt x="35295" y="3408"/>
                    <a:pt x="34427" y="3440"/>
                  </a:cubicBezTo>
                  <a:cubicBezTo>
                    <a:pt x="31920" y="3569"/>
                    <a:pt x="26198" y="3762"/>
                    <a:pt x="20991" y="3762"/>
                  </a:cubicBezTo>
                  <a:cubicBezTo>
                    <a:pt x="18902" y="3762"/>
                    <a:pt x="16876" y="3729"/>
                    <a:pt x="15173" y="3633"/>
                  </a:cubicBezTo>
                  <a:cubicBezTo>
                    <a:pt x="13469" y="3569"/>
                    <a:pt x="12087" y="3408"/>
                    <a:pt x="11283" y="3215"/>
                  </a:cubicBezTo>
                  <a:cubicBezTo>
                    <a:pt x="9033" y="2637"/>
                    <a:pt x="7105" y="1865"/>
                    <a:pt x="5754" y="1190"/>
                  </a:cubicBezTo>
                  <a:cubicBezTo>
                    <a:pt x="5079" y="869"/>
                    <a:pt x="4533" y="579"/>
                    <a:pt x="4179" y="354"/>
                  </a:cubicBezTo>
                  <a:cubicBezTo>
                    <a:pt x="3987" y="258"/>
                    <a:pt x="3858" y="194"/>
                    <a:pt x="3762" y="129"/>
                  </a:cubicBezTo>
                  <a:cubicBezTo>
                    <a:pt x="3665" y="65"/>
                    <a:pt x="3601" y="33"/>
                    <a:pt x="3601" y="33"/>
                  </a:cubicBezTo>
                  <a:cubicBezTo>
                    <a:pt x="3569" y="1"/>
                    <a:pt x="3504" y="1"/>
                    <a:pt x="3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93;p64">
              <a:extLst>
                <a:ext uri="{FF2B5EF4-FFF2-40B4-BE49-F238E27FC236}">
                  <a16:creationId xmlns:a16="http://schemas.microsoft.com/office/drawing/2014/main" id="{21FA6CAC-425D-EC0E-E400-6C34B358278A}"/>
                </a:ext>
              </a:extLst>
            </p:cNvPr>
            <p:cNvSpPr/>
            <p:nvPr/>
          </p:nvSpPr>
          <p:spPr>
            <a:xfrm>
              <a:off x="1780050" y="3140675"/>
              <a:ext cx="339950" cy="886500"/>
            </a:xfrm>
            <a:custGeom>
              <a:avLst/>
              <a:gdLst/>
              <a:ahLst/>
              <a:cxnLst/>
              <a:rect l="l" t="t" r="r" b="b"/>
              <a:pathLst>
                <a:path w="13598" h="35460" extrusionOk="0">
                  <a:moveTo>
                    <a:pt x="7831" y="0"/>
                  </a:moveTo>
                  <a:cubicBezTo>
                    <a:pt x="7212" y="0"/>
                    <a:pt x="6783" y="1258"/>
                    <a:pt x="6783" y="1258"/>
                  </a:cubicBezTo>
                  <a:cubicBezTo>
                    <a:pt x="6783" y="1258"/>
                    <a:pt x="1" y="22602"/>
                    <a:pt x="1126" y="26395"/>
                  </a:cubicBezTo>
                  <a:cubicBezTo>
                    <a:pt x="2251" y="30155"/>
                    <a:pt x="7748" y="35459"/>
                    <a:pt x="9837" y="35459"/>
                  </a:cubicBezTo>
                  <a:cubicBezTo>
                    <a:pt x="11894" y="35459"/>
                    <a:pt x="13598" y="14662"/>
                    <a:pt x="13598" y="12765"/>
                  </a:cubicBezTo>
                  <a:cubicBezTo>
                    <a:pt x="13598" y="10901"/>
                    <a:pt x="9998" y="4086"/>
                    <a:pt x="8873" y="1258"/>
                  </a:cubicBezTo>
                  <a:cubicBezTo>
                    <a:pt x="8498" y="315"/>
                    <a:pt x="8140" y="0"/>
                    <a:pt x="7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94;p64">
              <a:extLst>
                <a:ext uri="{FF2B5EF4-FFF2-40B4-BE49-F238E27FC236}">
                  <a16:creationId xmlns:a16="http://schemas.microsoft.com/office/drawing/2014/main" id="{26FC891C-04DE-95F8-5F24-14863F3B1435}"/>
                </a:ext>
              </a:extLst>
            </p:cNvPr>
            <p:cNvSpPr/>
            <p:nvPr/>
          </p:nvSpPr>
          <p:spPr>
            <a:xfrm>
              <a:off x="1798550" y="3133525"/>
              <a:ext cx="327900" cy="900075"/>
            </a:xfrm>
            <a:custGeom>
              <a:avLst/>
              <a:gdLst/>
              <a:ahLst/>
              <a:cxnLst/>
              <a:rect l="l" t="t" r="r" b="b"/>
              <a:pathLst>
                <a:path w="13116" h="36003" extrusionOk="0">
                  <a:moveTo>
                    <a:pt x="7104" y="547"/>
                  </a:moveTo>
                  <a:cubicBezTo>
                    <a:pt x="7136" y="547"/>
                    <a:pt x="7233" y="579"/>
                    <a:pt x="7393" y="740"/>
                  </a:cubicBezTo>
                  <a:cubicBezTo>
                    <a:pt x="7522" y="901"/>
                    <a:pt x="7715" y="1190"/>
                    <a:pt x="7875" y="1640"/>
                  </a:cubicBezTo>
                  <a:cubicBezTo>
                    <a:pt x="8454" y="3054"/>
                    <a:pt x="9643" y="5465"/>
                    <a:pt x="10672" y="7780"/>
                  </a:cubicBezTo>
                  <a:cubicBezTo>
                    <a:pt x="11186" y="8905"/>
                    <a:pt x="11669" y="10030"/>
                    <a:pt x="12022" y="10962"/>
                  </a:cubicBezTo>
                  <a:cubicBezTo>
                    <a:pt x="12376" y="11894"/>
                    <a:pt x="12601" y="12666"/>
                    <a:pt x="12601" y="13051"/>
                  </a:cubicBezTo>
                  <a:cubicBezTo>
                    <a:pt x="12601" y="13501"/>
                    <a:pt x="12504" y="15173"/>
                    <a:pt x="12311" y="17391"/>
                  </a:cubicBezTo>
                  <a:cubicBezTo>
                    <a:pt x="12022" y="20702"/>
                    <a:pt x="11540" y="25298"/>
                    <a:pt x="10929" y="29027"/>
                  </a:cubicBezTo>
                  <a:cubicBezTo>
                    <a:pt x="10640" y="30892"/>
                    <a:pt x="10286" y="32563"/>
                    <a:pt x="9933" y="33752"/>
                  </a:cubicBezTo>
                  <a:cubicBezTo>
                    <a:pt x="9772" y="34331"/>
                    <a:pt x="9579" y="34813"/>
                    <a:pt x="9418" y="35102"/>
                  </a:cubicBezTo>
                  <a:cubicBezTo>
                    <a:pt x="9322" y="35263"/>
                    <a:pt x="9258" y="35360"/>
                    <a:pt x="9193" y="35424"/>
                  </a:cubicBezTo>
                  <a:cubicBezTo>
                    <a:pt x="9129" y="35488"/>
                    <a:pt x="9097" y="35488"/>
                    <a:pt x="9097" y="35488"/>
                  </a:cubicBezTo>
                  <a:cubicBezTo>
                    <a:pt x="8872" y="35488"/>
                    <a:pt x="8583" y="35424"/>
                    <a:pt x="8261" y="35263"/>
                  </a:cubicBezTo>
                  <a:cubicBezTo>
                    <a:pt x="7104" y="34781"/>
                    <a:pt x="5400" y="33399"/>
                    <a:pt x="3922" y="31759"/>
                  </a:cubicBezTo>
                  <a:cubicBezTo>
                    <a:pt x="2411" y="30120"/>
                    <a:pt x="1125" y="28191"/>
                    <a:pt x="643" y="26584"/>
                  </a:cubicBezTo>
                  <a:cubicBezTo>
                    <a:pt x="579" y="26359"/>
                    <a:pt x="514" y="25973"/>
                    <a:pt x="514" y="25523"/>
                  </a:cubicBezTo>
                  <a:cubicBezTo>
                    <a:pt x="514" y="24109"/>
                    <a:pt x="900" y="21891"/>
                    <a:pt x="1414" y="19384"/>
                  </a:cubicBezTo>
                  <a:cubicBezTo>
                    <a:pt x="2250" y="15623"/>
                    <a:pt x="3472" y="11187"/>
                    <a:pt x="4468" y="7683"/>
                  </a:cubicBezTo>
                  <a:cubicBezTo>
                    <a:pt x="4983" y="5915"/>
                    <a:pt x="5433" y="4404"/>
                    <a:pt x="5786" y="3344"/>
                  </a:cubicBezTo>
                  <a:cubicBezTo>
                    <a:pt x="6108" y="2251"/>
                    <a:pt x="6300" y="1608"/>
                    <a:pt x="6300" y="1608"/>
                  </a:cubicBezTo>
                  <a:lnTo>
                    <a:pt x="6333" y="1576"/>
                  </a:lnTo>
                  <a:cubicBezTo>
                    <a:pt x="6365" y="1447"/>
                    <a:pt x="6493" y="1190"/>
                    <a:pt x="6654" y="933"/>
                  </a:cubicBezTo>
                  <a:cubicBezTo>
                    <a:pt x="6718" y="804"/>
                    <a:pt x="6815" y="708"/>
                    <a:pt x="6879" y="644"/>
                  </a:cubicBezTo>
                  <a:cubicBezTo>
                    <a:pt x="6975" y="579"/>
                    <a:pt x="7040" y="547"/>
                    <a:pt x="7104" y="547"/>
                  </a:cubicBezTo>
                  <a:close/>
                  <a:moveTo>
                    <a:pt x="7104" y="1"/>
                  </a:moveTo>
                  <a:cubicBezTo>
                    <a:pt x="6847" y="1"/>
                    <a:pt x="6654" y="129"/>
                    <a:pt x="6493" y="290"/>
                  </a:cubicBezTo>
                  <a:cubicBezTo>
                    <a:pt x="6268" y="483"/>
                    <a:pt x="6108" y="772"/>
                    <a:pt x="5979" y="1029"/>
                  </a:cubicBezTo>
                  <a:cubicBezTo>
                    <a:pt x="5883" y="1254"/>
                    <a:pt x="5818" y="1447"/>
                    <a:pt x="5818" y="1447"/>
                  </a:cubicBezTo>
                  <a:cubicBezTo>
                    <a:pt x="5786" y="1447"/>
                    <a:pt x="4340" y="6012"/>
                    <a:pt x="2893" y="11283"/>
                  </a:cubicBezTo>
                  <a:cubicBezTo>
                    <a:pt x="2186" y="13919"/>
                    <a:pt x="1447" y="16748"/>
                    <a:pt x="900" y="19255"/>
                  </a:cubicBezTo>
                  <a:cubicBezTo>
                    <a:pt x="354" y="21795"/>
                    <a:pt x="0" y="24013"/>
                    <a:pt x="0" y="25523"/>
                  </a:cubicBezTo>
                  <a:cubicBezTo>
                    <a:pt x="0" y="26006"/>
                    <a:pt x="32" y="26423"/>
                    <a:pt x="129" y="26745"/>
                  </a:cubicBezTo>
                  <a:cubicBezTo>
                    <a:pt x="739" y="28706"/>
                    <a:pt x="2411" y="30988"/>
                    <a:pt x="4179" y="32820"/>
                  </a:cubicBezTo>
                  <a:cubicBezTo>
                    <a:pt x="5079" y="33720"/>
                    <a:pt x="6011" y="34524"/>
                    <a:pt x="6847" y="35070"/>
                  </a:cubicBezTo>
                  <a:cubicBezTo>
                    <a:pt x="7265" y="35360"/>
                    <a:pt x="7683" y="35585"/>
                    <a:pt x="8036" y="35745"/>
                  </a:cubicBezTo>
                  <a:cubicBezTo>
                    <a:pt x="8422" y="35906"/>
                    <a:pt x="8776" y="36002"/>
                    <a:pt x="9097" y="36002"/>
                  </a:cubicBezTo>
                  <a:cubicBezTo>
                    <a:pt x="9193" y="36002"/>
                    <a:pt x="9322" y="35970"/>
                    <a:pt x="9418" y="35906"/>
                  </a:cubicBezTo>
                  <a:cubicBezTo>
                    <a:pt x="9611" y="35810"/>
                    <a:pt x="9740" y="35617"/>
                    <a:pt x="9868" y="35392"/>
                  </a:cubicBezTo>
                  <a:cubicBezTo>
                    <a:pt x="10126" y="34942"/>
                    <a:pt x="10351" y="34331"/>
                    <a:pt x="10576" y="33527"/>
                  </a:cubicBezTo>
                  <a:cubicBezTo>
                    <a:pt x="11315" y="30763"/>
                    <a:pt x="11958" y="26038"/>
                    <a:pt x="12408" y="21795"/>
                  </a:cubicBezTo>
                  <a:cubicBezTo>
                    <a:pt x="12633" y="19705"/>
                    <a:pt x="12826" y="17712"/>
                    <a:pt x="12954" y="16137"/>
                  </a:cubicBezTo>
                  <a:cubicBezTo>
                    <a:pt x="13051" y="14562"/>
                    <a:pt x="13115" y="13469"/>
                    <a:pt x="13115" y="13051"/>
                  </a:cubicBezTo>
                  <a:cubicBezTo>
                    <a:pt x="13115" y="12505"/>
                    <a:pt x="12890" y="11733"/>
                    <a:pt x="12536" y="10769"/>
                  </a:cubicBezTo>
                  <a:cubicBezTo>
                    <a:pt x="11990" y="9323"/>
                    <a:pt x="11186" y="7522"/>
                    <a:pt x="10383" y="5819"/>
                  </a:cubicBezTo>
                  <a:cubicBezTo>
                    <a:pt x="9579" y="4115"/>
                    <a:pt x="8808" y="2476"/>
                    <a:pt x="8390" y="1447"/>
                  </a:cubicBezTo>
                  <a:cubicBezTo>
                    <a:pt x="8197" y="933"/>
                    <a:pt x="8004" y="611"/>
                    <a:pt x="7779" y="386"/>
                  </a:cubicBezTo>
                  <a:cubicBezTo>
                    <a:pt x="7586" y="129"/>
                    <a:pt x="7329" y="1"/>
                    <a:pt x="7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95;p64">
              <a:extLst>
                <a:ext uri="{FF2B5EF4-FFF2-40B4-BE49-F238E27FC236}">
                  <a16:creationId xmlns:a16="http://schemas.microsoft.com/office/drawing/2014/main" id="{3952924A-13B7-1760-7915-E59FFB1EDD8F}"/>
                </a:ext>
              </a:extLst>
            </p:cNvPr>
            <p:cNvSpPr/>
            <p:nvPr/>
          </p:nvSpPr>
          <p:spPr>
            <a:xfrm>
              <a:off x="2044450" y="3431675"/>
              <a:ext cx="838175" cy="676200"/>
            </a:xfrm>
            <a:custGeom>
              <a:avLst/>
              <a:gdLst/>
              <a:ahLst/>
              <a:cxnLst/>
              <a:rect l="l" t="t" r="r" b="b"/>
              <a:pathLst>
                <a:path w="33527" h="27048" extrusionOk="0">
                  <a:moveTo>
                    <a:pt x="27612" y="0"/>
                  </a:moveTo>
                  <a:cubicBezTo>
                    <a:pt x="23626" y="0"/>
                    <a:pt x="6622" y="193"/>
                    <a:pt x="3408" y="2090"/>
                  </a:cubicBezTo>
                  <a:cubicBezTo>
                    <a:pt x="193" y="3986"/>
                    <a:pt x="0" y="18162"/>
                    <a:pt x="0" y="21376"/>
                  </a:cubicBezTo>
                  <a:cubicBezTo>
                    <a:pt x="0" y="24591"/>
                    <a:pt x="3215" y="26841"/>
                    <a:pt x="7554" y="27034"/>
                  </a:cubicBezTo>
                  <a:cubicBezTo>
                    <a:pt x="7766" y="27043"/>
                    <a:pt x="8010" y="27048"/>
                    <a:pt x="8285" y="27048"/>
                  </a:cubicBezTo>
                  <a:cubicBezTo>
                    <a:pt x="13678" y="27048"/>
                    <a:pt x="30523" y="25330"/>
                    <a:pt x="32145" y="25330"/>
                  </a:cubicBezTo>
                  <a:cubicBezTo>
                    <a:pt x="33013" y="25330"/>
                    <a:pt x="33366" y="23691"/>
                    <a:pt x="33430" y="21537"/>
                  </a:cubicBezTo>
                  <a:cubicBezTo>
                    <a:pt x="33527" y="18162"/>
                    <a:pt x="32948" y="13597"/>
                    <a:pt x="32916" y="12633"/>
                  </a:cubicBezTo>
                  <a:cubicBezTo>
                    <a:pt x="32691" y="9451"/>
                    <a:pt x="32498" y="0"/>
                    <a:pt x="27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96;p64">
              <a:extLst>
                <a:ext uri="{FF2B5EF4-FFF2-40B4-BE49-F238E27FC236}">
                  <a16:creationId xmlns:a16="http://schemas.microsoft.com/office/drawing/2014/main" id="{67FD2BDB-1322-46F0-57B5-5D161C2066EB}"/>
                </a:ext>
              </a:extLst>
            </p:cNvPr>
            <p:cNvSpPr/>
            <p:nvPr/>
          </p:nvSpPr>
          <p:spPr>
            <a:xfrm>
              <a:off x="2038025" y="3425250"/>
              <a:ext cx="849425" cy="689525"/>
            </a:xfrm>
            <a:custGeom>
              <a:avLst/>
              <a:gdLst/>
              <a:ahLst/>
              <a:cxnLst/>
              <a:rect l="l" t="t" r="r" b="b"/>
              <a:pathLst>
                <a:path w="33977" h="27581" extrusionOk="0">
                  <a:moveTo>
                    <a:pt x="27869" y="514"/>
                  </a:moveTo>
                  <a:cubicBezTo>
                    <a:pt x="28994" y="547"/>
                    <a:pt x="29830" y="1061"/>
                    <a:pt x="30505" y="1961"/>
                  </a:cubicBezTo>
                  <a:cubicBezTo>
                    <a:pt x="31534" y="3279"/>
                    <a:pt x="32080" y="5433"/>
                    <a:pt x="32402" y="7522"/>
                  </a:cubicBezTo>
                  <a:cubicBezTo>
                    <a:pt x="32723" y="9643"/>
                    <a:pt x="32820" y="11701"/>
                    <a:pt x="32884" y="12922"/>
                  </a:cubicBezTo>
                  <a:cubicBezTo>
                    <a:pt x="32916" y="13372"/>
                    <a:pt x="33045" y="14562"/>
                    <a:pt x="33173" y="16040"/>
                  </a:cubicBezTo>
                  <a:cubicBezTo>
                    <a:pt x="33302" y="17519"/>
                    <a:pt x="33430" y="19319"/>
                    <a:pt x="33430" y="20926"/>
                  </a:cubicBezTo>
                  <a:cubicBezTo>
                    <a:pt x="33430" y="21215"/>
                    <a:pt x="33430" y="21505"/>
                    <a:pt x="33430" y="21794"/>
                  </a:cubicBezTo>
                  <a:cubicBezTo>
                    <a:pt x="33398" y="22855"/>
                    <a:pt x="33270" y="23787"/>
                    <a:pt x="33077" y="24430"/>
                  </a:cubicBezTo>
                  <a:cubicBezTo>
                    <a:pt x="32980" y="24751"/>
                    <a:pt x="32884" y="24976"/>
                    <a:pt x="32755" y="25137"/>
                  </a:cubicBezTo>
                  <a:cubicBezTo>
                    <a:pt x="32627" y="25266"/>
                    <a:pt x="32530" y="25330"/>
                    <a:pt x="32402" y="25330"/>
                  </a:cubicBezTo>
                  <a:cubicBezTo>
                    <a:pt x="31952" y="25330"/>
                    <a:pt x="30602" y="25426"/>
                    <a:pt x="28705" y="25587"/>
                  </a:cubicBezTo>
                  <a:cubicBezTo>
                    <a:pt x="23016" y="26069"/>
                    <a:pt x="12536" y="27034"/>
                    <a:pt x="8518" y="27034"/>
                  </a:cubicBezTo>
                  <a:lnTo>
                    <a:pt x="7843" y="27034"/>
                  </a:lnTo>
                  <a:cubicBezTo>
                    <a:pt x="5690" y="26937"/>
                    <a:pt x="3857" y="26326"/>
                    <a:pt x="2572" y="25362"/>
                  </a:cubicBezTo>
                  <a:cubicBezTo>
                    <a:pt x="1286" y="24430"/>
                    <a:pt x="514" y="23144"/>
                    <a:pt x="514" y="21633"/>
                  </a:cubicBezTo>
                  <a:cubicBezTo>
                    <a:pt x="514" y="20026"/>
                    <a:pt x="579" y="15687"/>
                    <a:pt x="1029" y="11508"/>
                  </a:cubicBezTo>
                  <a:cubicBezTo>
                    <a:pt x="1254" y="9418"/>
                    <a:pt x="1575" y="7393"/>
                    <a:pt x="2025" y="5786"/>
                  </a:cubicBezTo>
                  <a:cubicBezTo>
                    <a:pt x="2250" y="4950"/>
                    <a:pt x="2540" y="4243"/>
                    <a:pt x="2829" y="3697"/>
                  </a:cubicBezTo>
                  <a:cubicBezTo>
                    <a:pt x="3118" y="3150"/>
                    <a:pt x="3472" y="2765"/>
                    <a:pt x="3793" y="2572"/>
                  </a:cubicBezTo>
                  <a:cubicBezTo>
                    <a:pt x="4147" y="2347"/>
                    <a:pt x="4758" y="2154"/>
                    <a:pt x="5529" y="1961"/>
                  </a:cubicBezTo>
                  <a:cubicBezTo>
                    <a:pt x="8229" y="1318"/>
                    <a:pt x="12954" y="964"/>
                    <a:pt x="17422" y="772"/>
                  </a:cubicBezTo>
                  <a:cubicBezTo>
                    <a:pt x="21890" y="579"/>
                    <a:pt x="26134" y="514"/>
                    <a:pt x="27869" y="514"/>
                  </a:cubicBezTo>
                  <a:close/>
                  <a:moveTo>
                    <a:pt x="27869" y="0"/>
                  </a:moveTo>
                  <a:cubicBezTo>
                    <a:pt x="25876" y="0"/>
                    <a:pt x="20605" y="32"/>
                    <a:pt x="15462" y="322"/>
                  </a:cubicBezTo>
                  <a:cubicBezTo>
                    <a:pt x="12890" y="482"/>
                    <a:pt x="10318" y="675"/>
                    <a:pt x="8197" y="964"/>
                  </a:cubicBezTo>
                  <a:cubicBezTo>
                    <a:pt x="7136" y="1093"/>
                    <a:pt x="6204" y="1254"/>
                    <a:pt x="5400" y="1447"/>
                  </a:cubicBezTo>
                  <a:cubicBezTo>
                    <a:pt x="4597" y="1639"/>
                    <a:pt x="3986" y="1864"/>
                    <a:pt x="3536" y="2122"/>
                  </a:cubicBezTo>
                  <a:cubicBezTo>
                    <a:pt x="3054" y="2379"/>
                    <a:pt x="2700" y="2861"/>
                    <a:pt x="2347" y="3440"/>
                  </a:cubicBezTo>
                  <a:cubicBezTo>
                    <a:pt x="1800" y="4500"/>
                    <a:pt x="1350" y="5979"/>
                    <a:pt x="1029" y="7650"/>
                  </a:cubicBezTo>
                  <a:cubicBezTo>
                    <a:pt x="64" y="12665"/>
                    <a:pt x="0" y="19512"/>
                    <a:pt x="0" y="21633"/>
                  </a:cubicBezTo>
                  <a:cubicBezTo>
                    <a:pt x="0" y="23305"/>
                    <a:pt x="836" y="24784"/>
                    <a:pt x="2250" y="25812"/>
                  </a:cubicBezTo>
                  <a:cubicBezTo>
                    <a:pt x="3665" y="26841"/>
                    <a:pt x="5593" y="27452"/>
                    <a:pt x="7811" y="27548"/>
                  </a:cubicBezTo>
                  <a:cubicBezTo>
                    <a:pt x="8004" y="27580"/>
                    <a:pt x="8261" y="27580"/>
                    <a:pt x="8518" y="27580"/>
                  </a:cubicBezTo>
                  <a:cubicBezTo>
                    <a:pt x="11219" y="27580"/>
                    <a:pt x="16780" y="27130"/>
                    <a:pt x="21890" y="26712"/>
                  </a:cubicBezTo>
                  <a:cubicBezTo>
                    <a:pt x="24430" y="26487"/>
                    <a:pt x="26873" y="26294"/>
                    <a:pt x="28769" y="26134"/>
                  </a:cubicBezTo>
                  <a:cubicBezTo>
                    <a:pt x="30634" y="25973"/>
                    <a:pt x="32016" y="25844"/>
                    <a:pt x="32402" y="25844"/>
                  </a:cubicBezTo>
                  <a:cubicBezTo>
                    <a:pt x="32691" y="25844"/>
                    <a:pt x="32980" y="25716"/>
                    <a:pt x="33173" y="25459"/>
                  </a:cubicBezTo>
                  <a:cubicBezTo>
                    <a:pt x="33462" y="25105"/>
                    <a:pt x="33623" y="24623"/>
                    <a:pt x="33752" y="23980"/>
                  </a:cubicBezTo>
                  <a:cubicBezTo>
                    <a:pt x="33848" y="23369"/>
                    <a:pt x="33912" y="22630"/>
                    <a:pt x="33945" y="21826"/>
                  </a:cubicBezTo>
                  <a:cubicBezTo>
                    <a:pt x="33945" y="21537"/>
                    <a:pt x="33977" y="21215"/>
                    <a:pt x="33977" y="20926"/>
                  </a:cubicBezTo>
                  <a:cubicBezTo>
                    <a:pt x="33977" y="19287"/>
                    <a:pt x="33848" y="17487"/>
                    <a:pt x="33720" y="15976"/>
                  </a:cubicBezTo>
                  <a:cubicBezTo>
                    <a:pt x="33591" y="14497"/>
                    <a:pt x="33462" y="13308"/>
                    <a:pt x="33430" y="12890"/>
                  </a:cubicBezTo>
                  <a:cubicBezTo>
                    <a:pt x="33334" y="11283"/>
                    <a:pt x="33205" y="8101"/>
                    <a:pt x="32530" y="5304"/>
                  </a:cubicBezTo>
                  <a:cubicBezTo>
                    <a:pt x="32177" y="3922"/>
                    <a:pt x="31662" y="2604"/>
                    <a:pt x="30923" y="1639"/>
                  </a:cubicBezTo>
                  <a:cubicBezTo>
                    <a:pt x="30184" y="643"/>
                    <a:pt x="29155" y="0"/>
                    <a:pt x="27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97;p64">
              <a:extLst>
                <a:ext uri="{FF2B5EF4-FFF2-40B4-BE49-F238E27FC236}">
                  <a16:creationId xmlns:a16="http://schemas.microsoft.com/office/drawing/2014/main" id="{C3E3B62D-9F5C-894C-6510-F102A9A2601A}"/>
                </a:ext>
              </a:extLst>
            </p:cNvPr>
            <p:cNvSpPr/>
            <p:nvPr/>
          </p:nvSpPr>
          <p:spPr>
            <a:xfrm>
              <a:off x="2705825" y="3762375"/>
              <a:ext cx="401825" cy="213375"/>
            </a:xfrm>
            <a:custGeom>
              <a:avLst/>
              <a:gdLst/>
              <a:ahLst/>
              <a:cxnLst/>
              <a:rect l="l" t="t" r="r" b="b"/>
              <a:pathLst>
                <a:path w="16073" h="8535" extrusionOk="0">
                  <a:moveTo>
                    <a:pt x="7152" y="0"/>
                  </a:moveTo>
                  <a:cubicBezTo>
                    <a:pt x="3680" y="0"/>
                    <a:pt x="0" y="209"/>
                    <a:pt x="0" y="209"/>
                  </a:cubicBezTo>
                  <a:lnTo>
                    <a:pt x="2090" y="8502"/>
                  </a:lnTo>
                  <a:cubicBezTo>
                    <a:pt x="2090" y="8502"/>
                    <a:pt x="3100" y="8534"/>
                    <a:pt x="4560" y="8534"/>
                  </a:cubicBezTo>
                  <a:cubicBezTo>
                    <a:pt x="8149" y="8534"/>
                    <a:pt x="14455" y="8339"/>
                    <a:pt x="15140" y="6991"/>
                  </a:cubicBezTo>
                  <a:cubicBezTo>
                    <a:pt x="16072" y="5127"/>
                    <a:pt x="15140" y="1141"/>
                    <a:pt x="12665" y="402"/>
                  </a:cubicBezTo>
                  <a:cubicBezTo>
                    <a:pt x="11688" y="93"/>
                    <a:pt x="9466" y="0"/>
                    <a:pt x="7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98;p64">
              <a:extLst>
                <a:ext uri="{FF2B5EF4-FFF2-40B4-BE49-F238E27FC236}">
                  <a16:creationId xmlns:a16="http://schemas.microsoft.com/office/drawing/2014/main" id="{43D2E7B3-CD7F-F034-2E29-9939D54A36E6}"/>
                </a:ext>
              </a:extLst>
            </p:cNvPr>
            <p:cNvSpPr/>
            <p:nvPr/>
          </p:nvSpPr>
          <p:spPr>
            <a:xfrm>
              <a:off x="2699375" y="3755525"/>
              <a:ext cx="400225" cy="227450"/>
            </a:xfrm>
            <a:custGeom>
              <a:avLst/>
              <a:gdLst/>
              <a:ahLst/>
              <a:cxnLst/>
              <a:rect l="l" t="t" r="r" b="b"/>
              <a:pathLst>
                <a:path w="16009" h="9098" extrusionOk="0">
                  <a:moveTo>
                    <a:pt x="7394" y="547"/>
                  </a:moveTo>
                  <a:cubicBezTo>
                    <a:pt x="8551" y="547"/>
                    <a:pt x="9709" y="547"/>
                    <a:pt x="10641" y="611"/>
                  </a:cubicBezTo>
                  <a:cubicBezTo>
                    <a:pt x="11605" y="676"/>
                    <a:pt x="12409" y="772"/>
                    <a:pt x="12859" y="901"/>
                  </a:cubicBezTo>
                  <a:cubicBezTo>
                    <a:pt x="13662" y="1158"/>
                    <a:pt x="14337" y="1833"/>
                    <a:pt x="14787" y="2701"/>
                  </a:cubicBezTo>
                  <a:cubicBezTo>
                    <a:pt x="15237" y="3536"/>
                    <a:pt x="15495" y="4565"/>
                    <a:pt x="15495" y="5497"/>
                  </a:cubicBezTo>
                  <a:cubicBezTo>
                    <a:pt x="15495" y="6140"/>
                    <a:pt x="15366" y="6719"/>
                    <a:pt x="15141" y="7169"/>
                  </a:cubicBezTo>
                  <a:cubicBezTo>
                    <a:pt x="15109" y="7233"/>
                    <a:pt x="14980" y="7362"/>
                    <a:pt x="14755" y="7490"/>
                  </a:cubicBezTo>
                  <a:cubicBezTo>
                    <a:pt x="14370" y="7715"/>
                    <a:pt x="13727" y="7876"/>
                    <a:pt x="12955" y="8037"/>
                  </a:cubicBezTo>
                  <a:cubicBezTo>
                    <a:pt x="10641" y="8454"/>
                    <a:pt x="7105" y="8551"/>
                    <a:pt x="4758" y="8551"/>
                  </a:cubicBezTo>
                  <a:lnTo>
                    <a:pt x="3023" y="8551"/>
                  </a:lnTo>
                  <a:cubicBezTo>
                    <a:pt x="2830" y="8536"/>
                    <a:pt x="2672" y="8528"/>
                    <a:pt x="2557" y="8524"/>
                  </a:cubicBezTo>
                  <a:lnTo>
                    <a:pt x="2557" y="8524"/>
                  </a:lnTo>
                  <a:lnTo>
                    <a:pt x="594" y="729"/>
                  </a:lnTo>
                  <a:lnTo>
                    <a:pt x="594" y="729"/>
                  </a:lnTo>
                  <a:cubicBezTo>
                    <a:pt x="680" y="724"/>
                    <a:pt x="783" y="718"/>
                    <a:pt x="901" y="708"/>
                  </a:cubicBezTo>
                  <a:cubicBezTo>
                    <a:pt x="2090" y="643"/>
                    <a:pt x="4823" y="547"/>
                    <a:pt x="7394" y="547"/>
                  </a:cubicBezTo>
                  <a:close/>
                  <a:moveTo>
                    <a:pt x="7394" y="0"/>
                  </a:moveTo>
                  <a:cubicBezTo>
                    <a:pt x="3923" y="0"/>
                    <a:pt x="258" y="193"/>
                    <a:pt x="258" y="193"/>
                  </a:cubicBezTo>
                  <a:cubicBezTo>
                    <a:pt x="162" y="193"/>
                    <a:pt x="97" y="258"/>
                    <a:pt x="65" y="322"/>
                  </a:cubicBezTo>
                  <a:cubicBezTo>
                    <a:pt x="1" y="386"/>
                    <a:pt x="1" y="451"/>
                    <a:pt x="1" y="547"/>
                  </a:cubicBezTo>
                  <a:lnTo>
                    <a:pt x="2090" y="8840"/>
                  </a:lnTo>
                  <a:cubicBezTo>
                    <a:pt x="2123" y="8969"/>
                    <a:pt x="2219" y="9065"/>
                    <a:pt x="2348" y="9065"/>
                  </a:cubicBezTo>
                  <a:cubicBezTo>
                    <a:pt x="2348" y="9065"/>
                    <a:pt x="3344" y="9097"/>
                    <a:pt x="4758" y="9097"/>
                  </a:cubicBezTo>
                  <a:cubicBezTo>
                    <a:pt x="6558" y="9097"/>
                    <a:pt x="9066" y="9033"/>
                    <a:pt x="11187" y="8808"/>
                  </a:cubicBezTo>
                  <a:cubicBezTo>
                    <a:pt x="12280" y="8712"/>
                    <a:pt x="13244" y="8551"/>
                    <a:pt x="14016" y="8358"/>
                  </a:cubicBezTo>
                  <a:cubicBezTo>
                    <a:pt x="14402" y="8229"/>
                    <a:pt x="14755" y="8101"/>
                    <a:pt x="15012" y="7972"/>
                  </a:cubicBezTo>
                  <a:cubicBezTo>
                    <a:pt x="15270" y="7812"/>
                    <a:pt x="15495" y="7651"/>
                    <a:pt x="15623" y="7394"/>
                  </a:cubicBezTo>
                  <a:cubicBezTo>
                    <a:pt x="15880" y="6847"/>
                    <a:pt x="16009" y="6204"/>
                    <a:pt x="16009" y="5497"/>
                  </a:cubicBezTo>
                  <a:cubicBezTo>
                    <a:pt x="16009" y="4469"/>
                    <a:pt x="15752" y="3376"/>
                    <a:pt x="15270" y="2443"/>
                  </a:cubicBezTo>
                  <a:cubicBezTo>
                    <a:pt x="14755" y="1511"/>
                    <a:pt x="14016" y="708"/>
                    <a:pt x="13019" y="418"/>
                  </a:cubicBezTo>
                  <a:cubicBezTo>
                    <a:pt x="12473" y="225"/>
                    <a:pt x="11669" y="129"/>
                    <a:pt x="10673" y="97"/>
                  </a:cubicBezTo>
                  <a:cubicBezTo>
                    <a:pt x="9709" y="33"/>
                    <a:pt x="858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99;p64">
              <a:extLst>
                <a:ext uri="{FF2B5EF4-FFF2-40B4-BE49-F238E27FC236}">
                  <a16:creationId xmlns:a16="http://schemas.microsoft.com/office/drawing/2014/main" id="{E0CD8302-76C4-534A-BB28-1ABDF7D6F8E4}"/>
                </a:ext>
              </a:extLst>
            </p:cNvPr>
            <p:cNvSpPr/>
            <p:nvPr/>
          </p:nvSpPr>
          <p:spPr>
            <a:xfrm>
              <a:off x="1997025" y="3365950"/>
              <a:ext cx="784350" cy="686200"/>
            </a:xfrm>
            <a:custGeom>
              <a:avLst/>
              <a:gdLst/>
              <a:ahLst/>
              <a:cxnLst/>
              <a:rect l="l" t="t" r="r" b="b"/>
              <a:pathLst>
                <a:path w="31374" h="27448" extrusionOk="0">
                  <a:moveTo>
                    <a:pt x="18186" y="0"/>
                  </a:moveTo>
                  <a:cubicBezTo>
                    <a:pt x="15605" y="0"/>
                    <a:pt x="13032" y="140"/>
                    <a:pt x="10962" y="540"/>
                  </a:cubicBezTo>
                  <a:cubicBezTo>
                    <a:pt x="4180" y="1890"/>
                    <a:pt x="1319" y="5844"/>
                    <a:pt x="1158" y="6615"/>
                  </a:cubicBezTo>
                  <a:cubicBezTo>
                    <a:pt x="1158" y="6615"/>
                    <a:pt x="1" y="10183"/>
                    <a:pt x="194" y="14362"/>
                  </a:cubicBezTo>
                  <a:cubicBezTo>
                    <a:pt x="387" y="18509"/>
                    <a:pt x="1512" y="22655"/>
                    <a:pt x="7201" y="26063"/>
                  </a:cubicBezTo>
                  <a:cubicBezTo>
                    <a:pt x="8905" y="27089"/>
                    <a:pt x="11774" y="27447"/>
                    <a:pt x="14953" y="27447"/>
                  </a:cubicBezTo>
                  <a:cubicBezTo>
                    <a:pt x="22331" y="27447"/>
                    <a:pt x="31374" y="25516"/>
                    <a:pt x="31374" y="25516"/>
                  </a:cubicBezTo>
                  <a:lnTo>
                    <a:pt x="30056" y="733"/>
                  </a:lnTo>
                  <a:cubicBezTo>
                    <a:pt x="30056" y="733"/>
                    <a:pt x="24102" y="0"/>
                    <a:pt x="18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300;p64">
              <a:extLst>
                <a:ext uri="{FF2B5EF4-FFF2-40B4-BE49-F238E27FC236}">
                  <a16:creationId xmlns:a16="http://schemas.microsoft.com/office/drawing/2014/main" id="{4A841765-3365-C43B-ED5F-8913AF044DEB}"/>
                </a:ext>
              </a:extLst>
            </p:cNvPr>
            <p:cNvSpPr/>
            <p:nvPr/>
          </p:nvSpPr>
          <p:spPr>
            <a:xfrm>
              <a:off x="1994625" y="3359350"/>
              <a:ext cx="793975" cy="699150"/>
            </a:xfrm>
            <a:custGeom>
              <a:avLst/>
              <a:gdLst/>
              <a:ahLst/>
              <a:cxnLst/>
              <a:rect l="l" t="t" r="r" b="b"/>
              <a:pathLst>
                <a:path w="31759" h="27966" extrusionOk="0">
                  <a:moveTo>
                    <a:pt x="18291" y="547"/>
                  </a:moveTo>
                  <a:cubicBezTo>
                    <a:pt x="21248" y="547"/>
                    <a:pt x="24205" y="740"/>
                    <a:pt x="26423" y="900"/>
                  </a:cubicBezTo>
                  <a:cubicBezTo>
                    <a:pt x="27548" y="997"/>
                    <a:pt x="28448" y="1093"/>
                    <a:pt x="29123" y="1157"/>
                  </a:cubicBezTo>
                  <a:cubicBezTo>
                    <a:pt x="29474" y="1193"/>
                    <a:pt x="29738" y="1228"/>
                    <a:pt x="29907" y="1252"/>
                  </a:cubicBezTo>
                  <a:lnTo>
                    <a:pt x="29907" y="1252"/>
                  </a:lnTo>
                  <a:lnTo>
                    <a:pt x="31200" y="25544"/>
                  </a:lnTo>
                  <a:lnTo>
                    <a:pt x="31200" y="25544"/>
                  </a:lnTo>
                  <a:cubicBezTo>
                    <a:pt x="31147" y="25556"/>
                    <a:pt x="31087" y="25571"/>
                    <a:pt x="31020" y="25587"/>
                  </a:cubicBezTo>
                  <a:cubicBezTo>
                    <a:pt x="29187" y="25973"/>
                    <a:pt x="21441" y="27452"/>
                    <a:pt x="15012" y="27452"/>
                  </a:cubicBezTo>
                  <a:cubicBezTo>
                    <a:pt x="11862" y="27452"/>
                    <a:pt x="9033" y="27066"/>
                    <a:pt x="7426" y="26102"/>
                  </a:cubicBezTo>
                  <a:cubicBezTo>
                    <a:pt x="4629" y="24430"/>
                    <a:pt x="2958" y="22566"/>
                    <a:pt x="1961" y="20637"/>
                  </a:cubicBezTo>
                  <a:cubicBezTo>
                    <a:pt x="997" y="18708"/>
                    <a:pt x="643" y="16651"/>
                    <a:pt x="547" y="14594"/>
                  </a:cubicBezTo>
                  <a:cubicBezTo>
                    <a:pt x="547" y="14272"/>
                    <a:pt x="547" y="13983"/>
                    <a:pt x="547" y="13662"/>
                  </a:cubicBezTo>
                  <a:cubicBezTo>
                    <a:pt x="547" y="11829"/>
                    <a:pt x="772" y="10126"/>
                    <a:pt x="1029" y="8904"/>
                  </a:cubicBezTo>
                  <a:cubicBezTo>
                    <a:pt x="1125" y="8294"/>
                    <a:pt x="1254" y="7811"/>
                    <a:pt x="1350" y="7458"/>
                  </a:cubicBezTo>
                  <a:cubicBezTo>
                    <a:pt x="1383" y="7297"/>
                    <a:pt x="1415" y="7168"/>
                    <a:pt x="1447" y="7072"/>
                  </a:cubicBezTo>
                  <a:cubicBezTo>
                    <a:pt x="1479" y="6976"/>
                    <a:pt x="1479" y="6943"/>
                    <a:pt x="1479" y="6943"/>
                  </a:cubicBezTo>
                  <a:lnTo>
                    <a:pt x="1511" y="6943"/>
                  </a:lnTo>
                  <a:cubicBezTo>
                    <a:pt x="1511" y="6879"/>
                    <a:pt x="1575" y="6751"/>
                    <a:pt x="1672" y="6590"/>
                  </a:cubicBezTo>
                  <a:cubicBezTo>
                    <a:pt x="2025" y="5979"/>
                    <a:pt x="2925" y="4886"/>
                    <a:pt x="4468" y="3793"/>
                  </a:cubicBezTo>
                  <a:cubicBezTo>
                    <a:pt x="6011" y="2733"/>
                    <a:pt x="8165" y="1640"/>
                    <a:pt x="11122" y="1093"/>
                  </a:cubicBezTo>
                  <a:cubicBezTo>
                    <a:pt x="13147" y="675"/>
                    <a:pt x="15719" y="547"/>
                    <a:pt x="18291" y="547"/>
                  </a:cubicBezTo>
                  <a:close/>
                  <a:moveTo>
                    <a:pt x="18291" y="0"/>
                  </a:moveTo>
                  <a:cubicBezTo>
                    <a:pt x="15719" y="0"/>
                    <a:pt x="13115" y="161"/>
                    <a:pt x="11026" y="547"/>
                  </a:cubicBezTo>
                  <a:cubicBezTo>
                    <a:pt x="7586" y="1222"/>
                    <a:pt x="5111" y="2572"/>
                    <a:pt x="3504" y="3858"/>
                  </a:cubicBezTo>
                  <a:cubicBezTo>
                    <a:pt x="2700" y="4468"/>
                    <a:pt x="2090" y="5111"/>
                    <a:pt x="1704" y="5626"/>
                  </a:cubicBezTo>
                  <a:cubicBezTo>
                    <a:pt x="1479" y="5883"/>
                    <a:pt x="1318" y="6108"/>
                    <a:pt x="1222" y="6301"/>
                  </a:cubicBezTo>
                  <a:cubicBezTo>
                    <a:pt x="1093" y="6493"/>
                    <a:pt x="1029" y="6654"/>
                    <a:pt x="965" y="6815"/>
                  </a:cubicBezTo>
                  <a:lnTo>
                    <a:pt x="982" y="6819"/>
                  </a:lnTo>
                  <a:lnTo>
                    <a:pt x="982" y="6819"/>
                  </a:lnTo>
                  <a:cubicBezTo>
                    <a:pt x="855" y="7174"/>
                    <a:pt x="0" y="10090"/>
                    <a:pt x="0" y="13662"/>
                  </a:cubicBezTo>
                  <a:cubicBezTo>
                    <a:pt x="0" y="13983"/>
                    <a:pt x="0" y="14305"/>
                    <a:pt x="32" y="14626"/>
                  </a:cubicBezTo>
                  <a:cubicBezTo>
                    <a:pt x="129" y="16715"/>
                    <a:pt x="450" y="18837"/>
                    <a:pt x="1511" y="20894"/>
                  </a:cubicBezTo>
                  <a:cubicBezTo>
                    <a:pt x="2540" y="22919"/>
                    <a:pt x="4276" y="24848"/>
                    <a:pt x="7136" y="26552"/>
                  </a:cubicBezTo>
                  <a:cubicBezTo>
                    <a:pt x="8936" y="27645"/>
                    <a:pt x="11829" y="27966"/>
                    <a:pt x="15012" y="27966"/>
                  </a:cubicBezTo>
                  <a:cubicBezTo>
                    <a:pt x="22437" y="27966"/>
                    <a:pt x="31534" y="26037"/>
                    <a:pt x="31534" y="26037"/>
                  </a:cubicBezTo>
                  <a:cubicBezTo>
                    <a:pt x="31663" y="26005"/>
                    <a:pt x="31759" y="25877"/>
                    <a:pt x="31759" y="25748"/>
                  </a:cubicBezTo>
                  <a:lnTo>
                    <a:pt x="30441" y="997"/>
                  </a:lnTo>
                  <a:cubicBezTo>
                    <a:pt x="30409" y="868"/>
                    <a:pt x="30313" y="772"/>
                    <a:pt x="30184" y="740"/>
                  </a:cubicBezTo>
                  <a:cubicBezTo>
                    <a:pt x="30184" y="740"/>
                    <a:pt x="24237"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301;p64">
              <a:extLst>
                <a:ext uri="{FF2B5EF4-FFF2-40B4-BE49-F238E27FC236}">
                  <a16:creationId xmlns:a16="http://schemas.microsoft.com/office/drawing/2014/main" id="{663034D3-E492-B095-9A52-6BDAEA136071}"/>
                </a:ext>
              </a:extLst>
            </p:cNvPr>
            <p:cNvSpPr/>
            <p:nvPr/>
          </p:nvSpPr>
          <p:spPr>
            <a:xfrm>
              <a:off x="4052675" y="1352675"/>
              <a:ext cx="217625" cy="519725"/>
            </a:xfrm>
            <a:custGeom>
              <a:avLst/>
              <a:gdLst/>
              <a:ahLst/>
              <a:cxnLst/>
              <a:rect l="l" t="t" r="r" b="b"/>
              <a:pathLst>
                <a:path w="8705" h="20789" extrusionOk="0">
                  <a:moveTo>
                    <a:pt x="7541" y="0"/>
                  </a:moveTo>
                  <a:cubicBezTo>
                    <a:pt x="7524" y="0"/>
                    <a:pt x="7507" y="1"/>
                    <a:pt x="7490" y="2"/>
                  </a:cubicBezTo>
                  <a:cubicBezTo>
                    <a:pt x="7490" y="2"/>
                    <a:pt x="5368" y="2124"/>
                    <a:pt x="4340" y="4985"/>
                  </a:cubicBezTo>
                  <a:cubicBezTo>
                    <a:pt x="3343" y="7814"/>
                    <a:pt x="0" y="16332"/>
                    <a:pt x="97" y="17939"/>
                  </a:cubicBezTo>
                  <a:cubicBezTo>
                    <a:pt x="174" y="19229"/>
                    <a:pt x="1100" y="20788"/>
                    <a:pt x="2194" y="20788"/>
                  </a:cubicBezTo>
                  <a:cubicBezTo>
                    <a:pt x="2463" y="20788"/>
                    <a:pt x="2743" y="20694"/>
                    <a:pt x="3022" y="20478"/>
                  </a:cubicBezTo>
                  <a:cubicBezTo>
                    <a:pt x="4436" y="19353"/>
                    <a:pt x="7875" y="13375"/>
                    <a:pt x="8100" y="13085"/>
                  </a:cubicBezTo>
                  <a:cubicBezTo>
                    <a:pt x="8293" y="12764"/>
                    <a:pt x="8486" y="8521"/>
                    <a:pt x="8486" y="5885"/>
                  </a:cubicBezTo>
                  <a:cubicBezTo>
                    <a:pt x="8486" y="3286"/>
                    <a:pt x="8705" y="0"/>
                    <a:pt x="75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302;p64">
              <a:extLst>
                <a:ext uri="{FF2B5EF4-FFF2-40B4-BE49-F238E27FC236}">
                  <a16:creationId xmlns:a16="http://schemas.microsoft.com/office/drawing/2014/main" id="{EE4B132A-C7F0-EA05-C5A5-D950D3D1AD68}"/>
                </a:ext>
              </a:extLst>
            </p:cNvPr>
            <p:cNvSpPr/>
            <p:nvPr/>
          </p:nvSpPr>
          <p:spPr>
            <a:xfrm>
              <a:off x="4047850" y="1346300"/>
              <a:ext cx="224225" cy="532825"/>
            </a:xfrm>
            <a:custGeom>
              <a:avLst/>
              <a:gdLst/>
              <a:ahLst/>
              <a:cxnLst/>
              <a:rect l="l" t="t" r="r" b="b"/>
              <a:pathLst>
                <a:path w="8969" h="21313" extrusionOk="0">
                  <a:moveTo>
                    <a:pt x="7777" y="548"/>
                  </a:moveTo>
                  <a:cubicBezTo>
                    <a:pt x="7808" y="551"/>
                    <a:pt x="7836" y="559"/>
                    <a:pt x="7876" y="579"/>
                  </a:cubicBezTo>
                  <a:cubicBezTo>
                    <a:pt x="7940" y="611"/>
                    <a:pt x="8036" y="740"/>
                    <a:pt x="8133" y="932"/>
                  </a:cubicBezTo>
                  <a:cubicBezTo>
                    <a:pt x="8261" y="1254"/>
                    <a:pt x="8326" y="1704"/>
                    <a:pt x="8390" y="2250"/>
                  </a:cubicBezTo>
                  <a:cubicBezTo>
                    <a:pt x="8422" y="2797"/>
                    <a:pt x="8422" y="3440"/>
                    <a:pt x="8422" y="4083"/>
                  </a:cubicBezTo>
                  <a:cubicBezTo>
                    <a:pt x="8422" y="4790"/>
                    <a:pt x="8422" y="5465"/>
                    <a:pt x="8422" y="6140"/>
                  </a:cubicBezTo>
                  <a:cubicBezTo>
                    <a:pt x="8422" y="7458"/>
                    <a:pt x="8358" y="9161"/>
                    <a:pt x="8293" y="10608"/>
                  </a:cubicBezTo>
                  <a:cubicBezTo>
                    <a:pt x="8261" y="11315"/>
                    <a:pt x="8197" y="11958"/>
                    <a:pt x="8165" y="12440"/>
                  </a:cubicBezTo>
                  <a:cubicBezTo>
                    <a:pt x="8133" y="12665"/>
                    <a:pt x="8101" y="12858"/>
                    <a:pt x="8101" y="12987"/>
                  </a:cubicBezTo>
                  <a:cubicBezTo>
                    <a:pt x="8068" y="13083"/>
                    <a:pt x="8068" y="13115"/>
                    <a:pt x="8068" y="13147"/>
                  </a:cubicBezTo>
                  <a:lnTo>
                    <a:pt x="8036" y="13212"/>
                  </a:lnTo>
                  <a:lnTo>
                    <a:pt x="8049" y="13215"/>
                  </a:lnTo>
                  <a:lnTo>
                    <a:pt x="8049" y="13215"/>
                  </a:lnTo>
                  <a:cubicBezTo>
                    <a:pt x="8006" y="13286"/>
                    <a:pt x="7925" y="13403"/>
                    <a:pt x="7843" y="13565"/>
                  </a:cubicBezTo>
                  <a:cubicBezTo>
                    <a:pt x="7426" y="14240"/>
                    <a:pt x="6526" y="15751"/>
                    <a:pt x="5561" y="17198"/>
                  </a:cubicBezTo>
                  <a:cubicBezTo>
                    <a:pt x="5111" y="17937"/>
                    <a:pt x="4597" y="18644"/>
                    <a:pt x="4179" y="19255"/>
                  </a:cubicBezTo>
                  <a:cubicBezTo>
                    <a:pt x="3729" y="19833"/>
                    <a:pt x="3311" y="20316"/>
                    <a:pt x="3054" y="20508"/>
                  </a:cubicBezTo>
                  <a:cubicBezTo>
                    <a:pt x="2797" y="20701"/>
                    <a:pt x="2572" y="20766"/>
                    <a:pt x="2379" y="20766"/>
                  </a:cubicBezTo>
                  <a:cubicBezTo>
                    <a:pt x="2154" y="20766"/>
                    <a:pt x="1961" y="20701"/>
                    <a:pt x="1736" y="20573"/>
                  </a:cubicBezTo>
                  <a:cubicBezTo>
                    <a:pt x="1447" y="20348"/>
                    <a:pt x="1157" y="19994"/>
                    <a:pt x="932" y="19544"/>
                  </a:cubicBezTo>
                  <a:cubicBezTo>
                    <a:pt x="707" y="19126"/>
                    <a:pt x="579" y="18612"/>
                    <a:pt x="547" y="18194"/>
                  </a:cubicBezTo>
                  <a:lnTo>
                    <a:pt x="547" y="18162"/>
                  </a:lnTo>
                  <a:lnTo>
                    <a:pt x="547" y="18130"/>
                  </a:lnTo>
                  <a:cubicBezTo>
                    <a:pt x="547" y="17937"/>
                    <a:pt x="579" y="17615"/>
                    <a:pt x="675" y="17230"/>
                  </a:cubicBezTo>
                  <a:cubicBezTo>
                    <a:pt x="997" y="15848"/>
                    <a:pt x="1800" y="13469"/>
                    <a:pt x="2636" y="11154"/>
                  </a:cubicBezTo>
                  <a:cubicBezTo>
                    <a:pt x="3472" y="8808"/>
                    <a:pt x="4340" y="6558"/>
                    <a:pt x="4790" y="5304"/>
                  </a:cubicBezTo>
                  <a:cubicBezTo>
                    <a:pt x="5272" y="3922"/>
                    <a:pt x="6043" y="2700"/>
                    <a:pt x="6686" y="1833"/>
                  </a:cubicBezTo>
                  <a:cubicBezTo>
                    <a:pt x="7008" y="1415"/>
                    <a:pt x="7329" y="1061"/>
                    <a:pt x="7522" y="836"/>
                  </a:cubicBezTo>
                  <a:cubicBezTo>
                    <a:pt x="7618" y="709"/>
                    <a:pt x="7713" y="613"/>
                    <a:pt x="7777" y="548"/>
                  </a:cubicBezTo>
                  <a:close/>
                  <a:moveTo>
                    <a:pt x="7651" y="0"/>
                  </a:moveTo>
                  <a:cubicBezTo>
                    <a:pt x="7586" y="0"/>
                    <a:pt x="7522" y="32"/>
                    <a:pt x="7490" y="65"/>
                  </a:cubicBezTo>
                  <a:cubicBezTo>
                    <a:pt x="7458" y="97"/>
                    <a:pt x="5336" y="2218"/>
                    <a:pt x="4275" y="5143"/>
                  </a:cubicBezTo>
                  <a:cubicBezTo>
                    <a:pt x="3793" y="6526"/>
                    <a:pt x="2733" y="9290"/>
                    <a:pt x="1768" y="11958"/>
                  </a:cubicBezTo>
                  <a:cubicBezTo>
                    <a:pt x="1318" y="13276"/>
                    <a:pt x="868" y="14594"/>
                    <a:pt x="547" y="15655"/>
                  </a:cubicBezTo>
                  <a:cubicBezTo>
                    <a:pt x="386" y="16201"/>
                    <a:pt x="257" y="16683"/>
                    <a:pt x="161" y="17101"/>
                  </a:cubicBezTo>
                  <a:cubicBezTo>
                    <a:pt x="65" y="17519"/>
                    <a:pt x="0" y="17840"/>
                    <a:pt x="0" y="18130"/>
                  </a:cubicBezTo>
                  <a:cubicBezTo>
                    <a:pt x="0" y="18130"/>
                    <a:pt x="0" y="18194"/>
                    <a:pt x="0" y="18226"/>
                  </a:cubicBezTo>
                  <a:cubicBezTo>
                    <a:pt x="65" y="18901"/>
                    <a:pt x="322" y="19673"/>
                    <a:pt x="740" y="20251"/>
                  </a:cubicBezTo>
                  <a:cubicBezTo>
                    <a:pt x="932" y="20541"/>
                    <a:pt x="1157" y="20830"/>
                    <a:pt x="1447" y="20991"/>
                  </a:cubicBezTo>
                  <a:cubicBezTo>
                    <a:pt x="1736" y="21183"/>
                    <a:pt x="2025" y="21312"/>
                    <a:pt x="2379" y="21312"/>
                  </a:cubicBezTo>
                  <a:cubicBezTo>
                    <a:pt x="2700" y="21312"/>
                    <a:pt x="3054" y="21183"/>
                    <a:pt x="3375" y="20926"/>
                  </a:cubicBezTo>
                  <a:cubicBezTo>
                    <a:pt x="3793" y="20637"/>
                    <a:pt x="4275" y="20026"/>
                    <a:pt x="4790" y="19287"/>
                  </a:cubicBezTo>
                  <a:cubicBezTo>
                    <a:pt x="5593" y="18194"/>
                    <a:pt x="6493" y="16812"/>
                    <a:pt x="7201" y="15655"/>
                  </a:cubicBezTo>
                  <a:cubicBezTo>
                    <a:pt x="7554" y="15076"/>
                    <a:pt x="7876" y="14562"/>
                    <a:pt x="8101" y="14176"/>
                  </a:cubicBezTo>
                  <a:cubicBezTo>
                    <a:pt x="8197" y="13983"/>
                    <a:pt x="8293" y="13822"/>
                    <a:pt x="8390" y="13694"/>
                  </a:cubicBezTo>
                  <a:cubicBezTo>
                    <a:pt x="8454" y="13565"/>
                    <a:pt x="8486" y="13501"/>
                    <a:pt x="8519" y="13469"/>
                  </a:cubicBezTo>
                  <a:cubicBezTo>
                    <a:pt x="8551" y="13405"/>
                    <a:pt x="8551" y="13372"/>
                    <a:pt x="8583" y="13308"/>
                  </a:cubicBezTo>
                  <a:cubicBezTo>
                    <a:pt x="8647" y="13083"/>
                    <a:pt x="8679" y="12697"/>
                    <a:pt x="8711" y="12183"/>
                  </a:cubicBezTo>
                  <a:cubicBezTo>
                    <a:pt x="8840" y="10640"/>
                    <a:pt x="8969" y="8004"/>
                    <a:pt x="8969" y="6140"/>
                  </a:cubicBezTo>
                  <a:cubicBezTo>
                    <a:pt x="8969" y="5497"/>
                    <a:pt x="8969" y="4790"/>
                    <a:pt x="8969" y="4083"/>
                  </a:cubicBezTo>
                  <a:cubicBezTo>
                    <a:pt x="8969" y="3086"/>
                    <a:pt x="8936" y="2122"/>
                    <a:pt x="8808" y="1382"/>
                  </a:cubicBezTo>
                  <a:cubicBezTo>
                    <a:pt x="8711" y="997"/>
                    <a:pt x="8615" y="675"/>
                    <a:pt x="8454" y="450"/>
                  </a:cubicBezTo>
                  <a:cubicBezTo>
                    <a:pt x="8390" y="322"/>
                    <a:pt x="8293" y="193"/>
                    <a:pt x="8165" y="129"/>
                  </a:cubicBezTo>
                  <a:cubicBezTo>
                    <a:pt x="8036" y="32"/>
                    <a:pt x="7876" y="0"/>
                    <a:pt x="7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4303;p64">
              <a:extLst>
                <a:ext uri="{FF2B5EF4-FFF2-40B4-BE49-F238E27FC236}">
                  <a16:creationId xmlns:a16="http://schemas.microsoft.com/office/drawing/2014/main" id="{4EB547E4-1293-C9F7-48AD-55D23B304E5D}"/>
                </a:ext>
              </a:extLst>
            </p:cNvPr>
            <p:cNvSpPr/>
            <p:nvPr/>
          </p:nvSpPr>
          <p:spPr>
            <a:xfrm>
              <a:off x="4232675" y="1580025"/>
              <a:ext cx="750600" cy="670350"/>
            </a:xfrm>
            <a:custGeom>
              <a:avLst/>
              <a:gdLst/>
              <a:ahLst/>
              <a:cxnLst/>
              <a:rect l="l" t="t" r="r" b="b"/>
              <a:pathLst>
                <a:path w="30024" h="26814" extrusionOk="0">
                  <a:moveTo>
                    <a:pt x="3646" y="0"/>
                  </a:moveTo>
                  <a:cubicBezTo>
                    <a:pt x="3614" y="0"/>
                    <a:pt x="3588" y="2"/>
                    <a:pt x="3568" y="5"/>
                  </a:cubicBezTo>
                  <a:cubicBezTo>
                    <a:pt x="483" y="616"/>
                    <a:pt x="0" y="20385"/>
                    <a:pt x="0" y="20385"/>
                  </a:cubicBezTo>
                  <a:lnTo>
                    <a:pt x="24302" y="26814"/>
                  </a:lnTo>
                  <a:cubicBezTo>
                    <a:pt x="24302" y="26814"/>
                    <a:pt x="30023" y="11095"/>
                    <a:pt x="30023" y="8234"/>
                  </a:cubicBezTo>
                  <a:cubicBezTo>
                    <a:pt x="30023" y="5422"/>
                    <a:pt x="5546" y="0"/>
                    <a:pt x="36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4304;p64">
              <a:extLst>
                <a:ext uri="{FF2B5EF4-FFF2-40B4-BE49-F238E27FC236}">
                  <a16:creationId xmlns:a16="http://schemas.microsoft.com/office/drawing/2014/main" id="{6FA8CD6B-0498-8388-EC0C-1CE1C47B79A9}"/>
                </a:ext>
              </a:extLst>
            </p:cNvPr>
            <p:cNvSpPr/>
            <p:nvPr/>
          </p:nvSpPr>
          <p:spPr>
            <a:xfrm>
              <a:off x="4226250" y="1573725"/>
              <a:ext cx="763450" cy="683300"/>
            </a:xfrm>
            <a:custGeom>
              <a:avLst/>
              <a:gdLst/>
              <a:ahLst/>
              <a:cxnLst/>
              <a:rect l="l" t="t" r="r" b="b"/>
              <a:pathLst>
                <a:path w="30538" h="27332" extrusionOk="0">
                  <a:moveTo>
                    <a:pt x="3922" y="514"/>
                  </a:moveTo>
                  <a:cubicBezTo>
                    <a:pt x="4115" y="514"/>
                    <a:pt x="4726" y="611"/>
                    <a:pt x="5561" y="772"/>
                  </a:cubicBezTo>
                  <a:cubicBezTo>
                    <a:pt x="8551" y="1286"/>
                    <a:pt x="14690" y="2668"/>
                    <a:pt x="20123" y="4243"/>
                  </a:cubicBezTo>
                  <a:cubicBezTo>
                    <a:pt x="22823" y="5015"/>
                    <a:pt x="25330" y="5818"/>
                    <a:pt x="27162" y="6590"/>
                  </a:cubicBezTo>
                  <a:cubicBezTo>
                    <a:pt x="28062" y="6976"/>
                    <a:pt x="28802" y="7361"/>
                    <a:pt x="29316" y="7683"/>
                  </a:cubicBezTo>
                  <a:cubicBezTo>
                    <a:pt x="29541" y="7876"/>
                    <a:pt x="29734" y="8036"/>
                    <a:pt x="29862" y="8165"/>
                  </a:cubicBezTo>
                  <a:cubicBezTo>
                    <a:pt x="29959" y="8326"/>
                    <a:pt x="29991" y="8422"/>
                    <a:pt x="29991" y="8486"/>
                  </a:cubicBezTo>
                  <a:cubicBezTo>
                    <a:pt x="29991" y="8808"/>
                    <a:pt x="29927" y="9354"/>
                    <a:pt x="29766" y="10029"/>
                  </a:cubicBezTo>
                  <a:cubicBezTo>
                    <a:pt x="29220" y="12472"/>
                    <a:pt x="27837" y="16715"/>
                    <a:pt x="26616" y="20348"/>
                  </a:cubicBezTo>
                  <a:cubicBezTo>
                    <a:pt x="26005" y="22148"/>
                    <a:pt x="25427" y="23787"/>
                    <a:pt x="25009" y="25009"/>
                  </a:cubicBezTo>
                  <a:cubicBezTo>
                    <a:pt x="24703" y="25817"/>
                    <a:pt x="24486" y="26433"/>
                    <a:pt x="24378" y="26744"/>
                  </a:cubicBezTo>
                  <a:lnTo>
                    <a:pt x="24378" y="26744"/>
                  </a:lnTo>
                  <a:lnTo>
                    <a:pt x="547" y="20439"/>
                  </a:lnTo>
                  <a:lnTo>
                    <a:pt x="547" y="20439"/>
                  </a:lnTo>
                  <a:cubicBezTo>
                    <a:pt x="547" y="20291"/>
                    <a:pt x="547" y="20062"/>
                    <a:pt x="547" y="19769"/>
                  </a:cubicBezTo>
                  <a:cubicBezTo>
                    <a:pt x="611" y="17905"/>
                    <a:pt x="836" y="13147"/>
                    <a:pt x="1383" y="8840"/>
                  </a:cubicBezTo>
                  <a:cubicBezTo>
                    <a:pt x="1640" y="6654"/>
                    <a:pt x="1993" y="4597"/>
                    <a:pt x="2411" y="3086"/>
                  </a:cubicBezTo>
                  <a:cubicBezTo>
                    <a:pt x="2636" y="2315"/>
                    <a:pt x="2893" y="1672"/>
                    <a:pt x="3150" y="1222"/>
                  </a:cubicBezTo>
                  <a:cubicBezTo>
                    <a:pt x="3279" y="1029"/>
                    <a:pt x="3408" y="836"/>
                    <a:pt x="3536" y="739"/>
                  </a:cubicBezTo>
                  <a:cubicBezTo>
                    <a:pt x="3665" y="611"/>
                    <a:pt x="3793" y="547"/>
                    <a:pt x="3890" y="514"/>
                  </a:cubicBezTo>
                  <a:close/>
                  <a:moveTo>
                    <a:pt x="3793" y="0"/>
                  </a:moveTo>
                  <a:cubicBezTo>
                    <a:pt x="3536" y="64"/>
                    <a:pt x="3279" y="193"/>
                    <a:pt x="3086" y="418"/>
                  </a:cubicBezTo>
                  <a:cubicBezTo>
                    <a:pt x="2733" y="804"/>
                    <a:pt x="2443" y="1382"/>
                    <a:pt x="2154" y="2122"/>
                  </a:cubicBezTo>
                  <a:cubicBezTo>
                    <a:pt x="1222" y="4725"/>
                    <a:pt x="707" y="9354"/>
                    <a:pt x="386" y="13308"/>
                  </a:cubicBezTo>
                  <a:cubicBezTo>
                    <a:pt x="65" y="17294"/>
                    <a:pt x="0" y="20605"/>
                    <a:pt x="0" y="20605"/>
                  </a:cubicBezTo>
                  <a:cubicBezTo>
                    <a:pt x="0" y="20733"/>
                    <a:pt x="65" y="20862"/>
                    <a:pt x="193" y="20894"/>
                  </a:cubicBezTo>
                  <a:lnTo>
                    <a:pt x="24494" y="27323"/>
                  </a:lnTo>
                  <a:cubicBezTo>
                    <a:pt x="24516" y="27328"/>
                    <a:pt x="24537" y="27331"/>
                    <a:pt x="24558" y="27331"/>
                  </a:cubicBezTo>
                  <a:cubicBezTo>
                    <a:pt x="24664" y="27331"/>
                    <a:pt x="24762" y="27264"/>
                    <a:pt x="24816" y="27130"/>
                  </a:cubicBezTo>
                  <a:cubicBezTo>
                    <a:pt x="24816" y="27130"/>
                    <a:pt x="26230" y="23208"/>
                    <a:pt x="27677" y="18933"/>
                  </a:cubicBezTo>
                  <a:cubicBezTo>
                    <a:pt x="28384" y="16780"/>
                    <a:pt x="29091" y="14529"/>
                    <a:pt x="29637" y="12665"/>
                  </a:cubicBezTo>
                  <a:cubicBezTo>
                    <a:pt x="29895" y="11733"/>
                    <a:pt x="30120" y="10865"/>
                    <a:pt x="30280" y="10158"/>
                  </a:cubicBezTo>
                  <a:cubicBezTo>
                    <a:pt x="30441" y="9451"/>
                    <a:pt x="30537" y="8872"/>
                    <a:pt x="30537" y="8486"/>
                  </a:cubicBezTo>
                  <a:cubicBezTo>
                    <a:pt x="30537" y="8197"/>
                    <a:pt x="30377" y="7972"/>
                    <a:pt x="30184" y="7747"/>
                  </a:cubicBezTo>
                  <a:cubicBezTo>
                    <a:pt x="29798" y="7329"/>
                    <a:pt x="29155" y="6943"/>
                    <a:pt x="28287" y="6525"/>
                  </a:cubicBezTo>
                  <a:cubicBezTo>
                    <a:pt x="25266" y="5079"/>
                    <a:pt x="19608" y="3440"/>
                    <a:pt x="14497" y="2186"/>
                  </a:cubicBezTo>
                  <a:cubicBezTo>
                    <a:pt x="11926" y="1543"/>
                    <a:pt x="9483" y="997"/>
                    <a:pt x="7619" y="611"/>
                  </a:cubicBezTo>
                  <a:cubicBezTo>
                    <a:pt x="6654" y="418"/>
                    <a:pt x="5851" y="257"/>
                    <a:pt x="5240" y="161"/>
                  </a:cubicBezTo>
                  <a:cubicBezTo>
                    <a:pt x="4597" y="64"/>
                    <a:pt x="4179" y="0"/>
                    <a:pt x="3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4305;p64">
              <a:extLst>
                <a:ext uri="{FF2B5EF4-FFF2-40B4-BE49-F238E27FC236}">
                  <a16:creationId xmlns:a16="http://schemas.microsoft.com/office/drawing/2014/main" id="{D3D18093-5884-733A-A49F-A65D32EC818F}"/>
                </a:ext>
              </a:extLst>
            </p:cNvPr>
            <p:cNvSpPr/>
            <p:nvPr/>
          </p:nvSpPr>
          <p:spPr>
            <a:xfrm>
              <a:off x="4206950" y="1267500"/>
              <a:ext cx="706400" cy="822825"/>
            </a:xfrm>
            <a:custGeom>
              <a:avLst/>
              <a:gdLst/>
              <a:ahLst/>
              <a:cxnLst/>
              <a:rect l="l" t="t" r="r" b="b"/>
              <a:pathLst>
                <a:path w="28256" h="32913" extrusionOk="0">
                  <a:moveTo>
                    <a:pt x="14958" y="1"/>
                  </a:moveTo>
                  <a:cubicBezTo>
                    <a:pt x="13842" y="1"/>
                    <a:pt x="13148" y="163"/>
                    <a:pt x="13148" y="163"/>
                  </a:cubicBezTo>
                  <a:cubicBezTo>
                    <a:pt x="13148" y="163"/>
                    <a:pt x="12363" y="80"/>
                    <a:pt x="11180" y="80"/>
                  </a:cubicBezTo>
                  <a:cubicBezTo>
                    <a:pt x="9242" y="80"/>
                    <a:pt x="6234" y="303"/>
                    <a:pt x="3858" y="1481"/>
                  </a:cubicBezTo>
                  <a:cubicBezTo>
                    <a:pt x="1" y="3409"/>
                    <a:pt x="1" y="6656"/>
                    <a:pt x="194" y="9806"/>
                  </a:cubicBezTo>
                  <a:cubicBezTo>
                    <a:pt x="387" y="12924"/>
                    <a:pt x="1447" y="29864"/>
                    <a:pt x="1737" y="31086"/>
                  </a:cubicBezTo>
                  <a:cubicBezTo>
                    <a:pt x="2058" y="32307"/>
                    <a:pt x="9001" y="31986"/>
                    <a:pt x="13051" y="32789"/>
                  </a:cubicBezTo>
                  <a:cubicBezTo>
                    <a:pt x="13477" y="32874"/>
                    <a:pt x="13890" y="32913"/>
                    <a:pt x="14288" y="32913"/>
                  </a:cubicBezTo>
                  <a:cubicBezTo>
                    <a:pt x="17678" y="32913"/>
                    <a:pt x="20023" y="30112"/>
                    <a:pt x="20541" y="28932"/>
                  </a:cubicBezTo>
                  <a:cubicBezTo>
                    <a:pt x="21152" y="27614"/>
                    <a:pt x="28256" y="14756"/>
                    <a:pt x="28256" y="12024"/>
                  </a:cubicBezTo>
                  <a:cubicBezTo>
                    <a:pt x="28256" y="9292"/>
                    <a:pt x="25331" y="4117"/>
                    <a:pt x="21152" y="1706"/>
                  </a:cubicBezTo>
                  <a:cubicBezTo>
                    <a:pt x="18764" y="299"/>
                    <a:pt x="16473" y="1"/>
                    <a:pt x="14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5" name="Google Shape;4306;p64">
              <a:extLst>
                <a:ext uri="{FF2B5EF4-FFF2-40B4-BE49-F238E27FC236}">
                  <a16:creationId xmlns:a16="http://schemas.microsoft.com/office/drawing/2014/main" id="{5DF307A9-BEBA-3D28-A230-599DA4AAB9C4}"/>
                </a:ext>
              </a:extLst>
            </p:cNvPr>
            <p:cNvSpPr/>
            <p:nvPr/>
          </p:nvSpPr>
          <p:spPr>
            <a:xfrm>
              <a:off x="4203750" y="1261100"/>
              <a:ext cx="716025" cy="835800"/>
            </a:xfrm>
            <a:custGeom>
              <a:avLst/>
              <a:gdLst/>
              <a:ahLst/>
              <a:cxnLst/>
              <a:rect l="l" t="t" r="r" b="b"/>
              <a:pathLst>
                <a:path w="28641" h="33432" extrusionOk="0">
                  <a:moveTo>
                    <a:pt x="15140" y="547"/>
                  </a:moveTo>
                  <a:cubicBezTo>
                    <a:pt x="16619" y="547"/>
                    <a:pt x="18837" y="837"/>
                    <a:pt x="21151" y="2187"/>
                  </a:cubicBezTo>
                  <a:cubicBezTo>
                    <a:pt x="23176" y="3376"/>
                    <a:pt x="24944" y="5241"/>
                    <a:pt x="26166" y="7137"/>
                  </a:cubicBezTo>
                  <a:cubicBezTo>
                    <a:pt x="27419" y="9066"/>
                    <a:pt x="28127" y="10994"/>
                    <a:pt x="28127" y="12280"/>
                  </a:cubicBezTo>
                  <a:cubicBezTo>
                    <a:pt x="28127" y="12569"/>
                    <a:pt x="27998" y="13052"/>
                    <a:pt x="27805" y="13662"/>
                  </a:cubicBezTo>
                  <a:cubicBezTo>
                    <a:pt x="27162" y="15784"/>
                    <a:pt x="25426" y="19352"/>
                    <a:pt x="23819" y="22534"/>
                  </a:cubicBezTo>
                  <a:cubicBezTo>
                    <a:pt x="23016" y="24109"/>
                    <a:pt x="22244" y="25620"/>
                    <a:pt x="21633" y="26777"/>
                  </a:cubicBezTo>
                  <a:cubicBezTo>
                    <a:pt x="21023" y="27935"/>
                    <a:pt x="20573" y="28770"/>
                    <a:pt x="20444" y="29092"/>
                  </a:cubicBezTo>
                  <a:cubicBezTo>
                    <a:pt x="20187" y="29638"/>
                    <a:pt x="19480" y="30603"/>
                    <a:pt x="18451" y="31406"/>
                  </a:cubicBezTo>
                  <a:cubicBezTo>
                    <a:pt x="17423" y="32242"/>
                    <a:pt x="16040" y="32917"/>
                    <a:pt x="14433" y="32917"/>
                  </a:cubicBezTo>
                  <a:cubicBezTo>
                    <a:pt x="14047" y="32917"/>
                    <a:pt x="13662" y="32853"/>
                    <a:pt x="13244" y="32788"/>
                  </a:cubicBezTo>
                  <a:cubicBezTo>
                    <a:pt x="11186" y="32370"/>
                    <a:pt x="8422" y="32242"/>
                    <a:pt x="6140" y="32081"/>
                  </a:cubicBezTo>
                  <a:cubicBezTo>
                    <a:pt x="5015" y="31985"/>
                    <a:pt x="3986" y="31888"/>
                    <a:pt x="3247" y="31760"/>
                  </a:cubicBezTo>
                  <a:cubicBezTo>
                    <a:pt x="2893" y="31663"/>
                    <a:pt x="2604" y="31599"/>
                    <a:pt x="2411" y="31503"/>
                  </a:cubicBezTo>
                  <a:cubicBezTo>
                    <a:pt x="2315" y="31438"/>
                    <a:pt x="2250" y="31406"/>
                    <a:pt x="2186" y="31374"/>
                  </a:cubicBezTo>
                  <a:lnTo>
                    <a:pt x="2154" y="31278"/>
                  </a:lnTo>
                  <a:cubicBezTo>
                    <a:pt x="2122" y="31213"/>
                    <a:pt x="2090" y="31085"/>
                    <a:pt x="2090" y="30892"/>
                  </a:cubicBezTo>
                  <a:cubicBezTo>
                    <a:pt x="1897" y="29477"/>
                    <a:pt x="1575" y="25009"/>
                    <a:pt x="1286" y="20509"/>
                  </a:cubicBezTo>
                  <a:cubicBezTo>
                    <a:pt x="965" y="16009"/>
                    <a:pt x="675" y="11509"/>
                    <a:pt x="579" y="10030"/>
                  </a:cubicBezTo>
                  <a:cubicBezTo>
                    <a:pt x="547" y="9451"/>
                    <a:pt x="515" y="8873"/>
                    <a:pt x="515" y="8294"/>
                  </a:cubicBezTo>
                  <a:cubicBezTo>
                    <a:pt x="515" y="7041"/>
                    <a:pt x="675" y="5851"/>
                    <a:pt x="1190" y="4758"/>
                  </a:cubicBezTo>
                  <a:cubicBezTo>
                    <a:pt x="1704" y="3698"/>
                    <a:pt x="2572" y="2765"/>
                    <a:pt x="4083" y="1994"/>
                  </a:cubicBezTo>
                  <a:cubicBezTo>
                    <a:pt x="6397" y="837"/>
                    <a:pt x="9322" y="612"/>
                    <a:pt x="11251" y="612"/>
                  </a:cubicBezTo>
                  <a:cubicBezTo>
                    <a:pt x="11862" y="612"/>
                    <a:pt x="12344" y="644"/>
                    <a:pt x="12697" y="644"/>
                  </a:cubicBezTo>
                  <a:cubicBezTo>
                    <a:pt x="12890" y="676"/>
                    <a:pt x="13019" y="676"/>
                    <a:pt x="13115" y="676"/>
                  </a:cubicBezTo>
                  <a:cubicBezTo>
                    <a:pt x="13212" y="708"/>
                    <a:pt x="13244" y="708"/>
                    <a:pt x="13244" y="708"/>
                  </a:cubicBezTo>
                  <a:lnTo>
                    <a:pt x="13340" y="708"/>
                  </a:lnTo>
                  <a:lnTo>
                    <a:pt x="13372" y="676"/>
                  </a:lnTo>
                  <a:cubicBezTo>
                    <a:pt x="13501" y="644"/>
                    <a:pt x="14176" y="547"/>
                    <a:pt x="15140" y="547"/>
                  </a:cubicBezTo>
                  <a:close/>
                  <a:moveTo>
                    <a:pt x="15140" y="1"/>
                  </a:moveTo>
                  <a:cubicBezTo>
                    <a:pt x="14118" y="1"/>
                    <a:pt x="13422" y="126"/>
                    <a:pt x="13251" y="156"/>
                  </a:cubicBezTo>
                  <a:lnTo>
                    <a:pt x="13251" y="156"/>
                  </a:lnTo>
                  <a:cubicBezTo>
                    <a:pt x="13044" y="134"/>
                    <a:pt x="12286" y="65"/>
                    <a:pt x="11251" y="65"/>
                  </a:cubicBezTo>
                  <a:cubicBezTo>
                    <a:pt x="9290" y="65"/>
                    <a:pt x="6268" y="290"/>
                    <a:pt x="3858" y="1512"/>
                  </a:cubicBezTo>
                  <a:cubicBezTo>
                    <a:pt x="2250" y="2315"/>
                    <a:pt x="1254" y="3376"/>
                    <a:pt x="707" y="4533"/>
                  </a:cubicBezTo>
                  <a:cubicBezTo>
                    <a:pt x="129" y="5723"/>
                    <a:pt x="0" y="7008"/>
                    <a:pt x="0" y="8294"/>
                  </a:cubicBezTo>
                  <a:cubicBezTo>
                    <a:pt x="0" y="8873"/>
                    <a:pt x="32" y="9484"/>
                    <a:pt x="65" y="10062"/>
                  </a:cubicBezTo>
                  <a:cubicBezTo>
                    <a:pt x="161" y="11637"/>
                    <a:pt x="482" y="16652"/>
                    <a:pt x="804" y="21441"/>
                  </a:cubicBezTo>
                  <a:cubicBezTo>
                    <a:pt x="965" y="23820"/>
                    <a:pt x="1125" y="26167"/>
                    <a:pt x="1254" y="27967"/>
                  </a:cubicBezTo>
                  <a:cubicBezTo>
                    <a:pt x="1350" y="28867"/>
                    <a:pt x="1415" y="29638"/>
                    <a:pt x="1479" y="30249"/>
                  </a:cubicBezTo>
                  <a:cubicBezTo>
                    <a:pt x="1511" y="30538"/>
                    <a:pt x="1511" y="30763"/>
                    <a:pt x="1543" y="30988"/>
                  </a:cubicBezTo>
                  <a:cubicBezTo>
                    <a:pt x="1575" y="31181"/>
                    <a:pt x="1607" y="31310"/>
                    <a:pt x="1607" y="31406"/>
                  </a:cubicBezTo>
                  <a:cubicBezTo>
                    <a:pt x="1640" y="31535"/>
                    <a:pt x="1736" y="31663"/>
                    <a:pt x="1832" y="31760"/>
                  </a:cubicBezTo>
                  <a:cubicBezTo>
                    <a:pt x="1993" y="31920"/>
                    <a:pt x="2250" y="32017"/>
                    <a:pt x="2540" y="32113"/>
                  </a:cubicBezTo>
                  <a:cubicBezTo>
                    <a:pt x="3086" y="32274"/>
                    <a:pt x="3793" y="32403"/>
                    <a:pt x="4597" y="32467"/>
                  </a:cubicBezTo>
                  <a:cubicBezTo>
                    <a:pt x="7104" y="32756"/>
                    <a:pt x="10672" y="32820"/>
                    <a:pt x="13147" y="33303"/>
                  </a:cubicBezTo>
                  <a:cubicBezTo>
                    <a:pt x="13597" y="33399"/>
                    <a:pt x="14015" y="33431"/>
                    <a:pt x="14433" y="33431"/>
                  </a:cubicBezTo>
                  <a:cubicBezTo>
                    <a:pt x="16201" y="33431"/>
                    <a:pt x="17680" y="32724"/>
                    <a:pt x="18773" y="31824"/>
                  </a:cubicBezTo>
                  <a:cubicBezTo>
                    <a:pt x="19898" y="30956"/>
                    <a:pt x="20637" y="29960"/>
                    <a:pt x="20926" y="29317"/>
                  </a:cubicBezTo>
                  <a:cubicBezTo>
                    <a:pt x="21055" y="28995"/>
                    <a:pt x="21633" y="27935"/>
                    <a:pt x="22373" y="26520"/>
                  </a:cubicBezTo>
                  <a:cubicBezTo>
                    <a:pt x="23498" y="24366"/>
                    <a:pt x="25073" y="21345"/>
                    <a:pt x="26359" y="18613"/>
                  </a:cubicBezTo>
                  <a:cubicBezTo>
                    <a:pt x="27002" y="17230"/>
                    <a:pt x="27548" y="15945"/>
                    <a:pt x="27966" y="14852"/>
                  </a:cubicBezTo>
                  <a:cubicBezTo>
                    <a:pt x="28384" y="13759"/>
                    <a:pt x="28641" y="12891"/>
                    <a:pt x="28641" y="12280"/>
                  </a:cubicBezTo>
                  <a:cubicBezTo>
                    <a:pt x="28641" y="10834"/>
                    <a:pt x="27902" y="8841"/>
                    <a:pt x="26616" y="6848"/>
                  </a:cubicBezTo>
                  <a:cubicBezTo>
                    <a:pt x="25330" y="4887"/>
                    <a:pt x="23562" y="2958"/>
                    <a:pt x="21441" y="1737"/>
                  </a:cubicBezTo>
                  <a:cubicBezTo>
                    <a:pt x="18998" y="290"/>
                    <a:pt x="16683" y="1"/>
                    <a:pt x="15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4307;p64">
              <a:extLst>
                <a:ext uri="{FF2B5EF4-FFF2-40B4-BE49-F238E27FC236}">
                  <a16:creationId xmlns:a16="http://schemas.microsoft.com/office/drawing/2014/main" id="{84FCA1E9-207A-7F69-E4AB-448EADC3C9FC}"/>
                </a:ext>
              </a:extLst>
            </p:cNvPr>
            <p:cNvSpPr/>
            <p:nvPr/>
          </p:nvSpPr>
          <p:spPr>
            <a:xfrm>
              <a:off x="4358850" y="1471650"/>
              <a:ext cx="194500" cy="575425"/>
            </a:xfrm>
            <a:custGeom>
              <a:avLst/>
              <a:gdLst/>
              <a:ahLst/>
              <a:cxnLst/>
              <a:rect l="l" t="t" r="r" b="b"/>
              <a:pathLst>
                <a:path w="7780" h="23017" extrusionOk="0">
                  <a:moveTo>
                    <a:pt x="6686" y="1"/>
                  </a:moveTo>
                  <a:lnTo>
                    <a:pt x="3247" y="2444"/>
                  </a:lnTo>
                  <a:lnTo>
                    <a:pt x="4340" y="4887"/>
                  </a:lnTo>
                  <a:lnTo>
                    <a:pt x="0" y="20059"/>
                  </a:lnTo>
                  <a:lnTo>
                    <a:pt x="997" y="23016"/>
                  </a:lnTo>
                  <a:lnTo>
                    <a:pt x="3954" y="20766"/>
                  </a:lnTo>
                  <a:lnTo>
                    <a:pt x="5561" y="5176"/>
                  </a:lnTo>
                  <a:lnTo>
                    <a:pt x="7779" y="2733"/>
                  </a:lnTo>
                  <a:lnTo>
                    <a:pt x="66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4308;p64">
              <a:extLst>
                <a:ext uri="{FF2B5EF4-FFF2-40B4-BE49-F238E27FC236}">
                  <a16:creationId xmlns:a16="http://schemas.microsoft.com/office/drawing/2014/main" id="{5FEA732D-F6A7-EF3F-1A7A-F561D99F7677}"/>
                </a:ext>
              </a:extLst>
            </p:cNvPr>
            <p:cNvSpPr/>
            <p:nvPr/>
          </p:nvSpPr>
          <p:spPr>
            <a:xfrm>
              <a:off x="4351600" y="1465225"/>
              <a:ext cx="208975" cy="588275"/>
            </a:xfrm>
            <a:custGeom>
              <a:avLst/>
              <a:gdLst/>
              <a:ahLst/>
              <a:cxnLst/>
              <a:rect l="l" t="t" r="r" b="b"/>
              <a:pathLst>
                <a:path w="8359" h="23531" extrusionOk="0">
                  <a:moveTo>
                    <a:pt x="6848" y="676"/>
                  </a:moveTo>
                  <a:lnTo>
                    <a:pt x="7780" y="2958"/>
                  </a:lnTo>
                  <a:lnTo>
                    <a:pt x="5658" y="5240"/>
                  </a:lnTo>
                  <a:cubicBezTo>
                    <a:pt x="5626" y="5304"/>
                    <a:pt x="5594" y="5337"/>
                    <a:pt x="5594" y="5401"/>
                  </a:cubicBezTo>
                  <a:lnTo>
                    <a:pt x="3987" y="20895"/>
                  </a:lnTo>
                  <a:lnTo>
                    <a:pt x="1415" y="22823"/>
                  </a:lnTo>
                  <a:lnTo>
                    <a:pt x="579" y="20316"/>
                  </a:lnTo>
                  <a:lnTo>
                    <a:pt x="4887" y="5208"/>
                  </a:lnTo>
                  <a:cubicBezTo>
                    <a:pt x="4919" y="5144"/>
                    <a:pt x="4919" y="5079"/>
                    <a:pt x="4887" y="5015"/>
                  </a:cubicBezTo>
                  <a:lnTo>
                    <a:pt x="3851" y="2795"/>
                  </a:lnTo>
                  <a:lnTo>
                    <a:pt x="6848" y="676"/>
                  </a:lnTo>
                  <a:close/>
                  <a:moveTo>
                    <a:pt x="7040" y="1"/>
                  </a:moveTo>
                  <a:cubicBezTo>
                    <a:pt x="6976" y="1"/>
                    <a:pt x="6880" y="1"/>
                    <a:pt x="6815" y="65"/>
                  </a:cubicBezTo>
                  <a:lnTo>
                    <a:pt x="3376" y="2476"/>
                  </a:lnTo>
                  <a:cubicBezTo>
                    <a:pt x="3280" y="2572"/>
                    <a:pt x="3215" y="2701"/>
                    <a:pt x="3280" y="2797"/>
                  </a:cubicBezTo>
                  <a:lnTo>
                    <a:pt x="4340" y="5144"/>
                  </a:lnTo>
                  <a:lnTo>
                    <a:pt x="33" y="20252"/>
                  </a:lnTo>
                  <a:cubicBezTo>
                    <a:pt x="1" y="20316"/>
                    <a:pt x="1" y="20348"/>
                    <a:pt x="33" y="20412"/>
                  </a:cubicBezTo>
                  <a:lnTo>
                    <a:pt x="1029" y="23338"/>
                  </a:lnTo>
                  <a:cubicBezTo>
                    <a:pt x="1062" y="23434"/>
                    <a:pt x="1126" y="23498"/>
                    <a:pt x="1222" y="23530"/>
                  </a:cubicBezTo>
                  <a:cubicBezTo>
                    <a:pt x="1287" y="23530"/>
                    <a:pt x="1383" y="23530"/>
                    <a:pt x="1447" y="23466"/>
                  </a:cubicBezTo>
                  <a:lnTo>
                    <a:pt x="4405" y="21248"/>
                  </a:lnTo>
                  <a:cubicBezTo>
                    <a:pt x="4469" y="21216"/>
                    <a:pt x="4501" y="21152"/>
                    <a:pt x="4501" y="21055"/>
                  </a:cubicBezTo>
                  <a:lnTo>
                    <a:pt x="6108" y="5562"/>
                  </a:lnTo>
                  <a:lnTo>
                    <a:pt x="8294" y="3183"/>
                  </a:lnTo>
                  <a:cubicBezTo>
                    <a:pt x="8358" y="3119"/>
                    <a:pt x="8358" y="2990"/>
                    <a:pt x="8326" y="2894"/>
                  </a:cubicBezTo>
                  <a:lnTo>
                    <a:pt x="7233" y="161"/>
                  </a:lnTo>
                  <a:cubicBezTo>
                    <a:pt x="7201" y="97"/>
                    <a:pt x="7137" y="33"/>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4309;p64">
              <a:extLst>
                <a:ext uri="{FF2B5EF4-FFF2-40B4-BE49-F238E27FC236}">
                  <a16:creationId xmlns:a16="http://schemas.microsoft.com/office/drawing/2014/main" id="{2BE43952-1C79-0331-987B-CF10C47E4913}"/>
                </a:ext>
              </a:extLst>
            </p:cNvPr>
            <p:cNvSpPr/>
            <p:nvPr/>
          </p:nvSpPr>
          <p:spPr>
            <a:xfrm>
              <a:off x="4399025" y="1330225"/>
              <a:ext cx="261200" cy="301375"/>
            </a:xfrm>
            <a:custGeom>
              <a:avLst/>
              <a:gdLst/>
              <a:ahLst/>
              <a:cxnLst/>
              <a:rect l="l" t="t" r="r" b="b"/>
              <a:pathLst>
                <a:path w="10448" h="12055" extrusionOk="0">
                  <a:moveTo>
                    <a:pt x="5079" y="0"/>
                  </a:moveTo>
                  <a:cubicBezTo>
                    <a:pt x="2829" y="0"/>
                    <a:pt x="1929" y="1833"/>
                    <a:pt x="1929" y="1833"/>
                  </a:cubicBezTo>
                  <a:cubicBezTo>
                    <a:pt x="1929" y="1833"/>
                    <a:pt x="804" y="3954"/>
                    <a:pt x="418" y="5369"/>
                  </a:cubicBezTo>
                  <a:cubicBezTo>
                    <a:pt x="0" y="6783"/>
                    <a:pt x="0" y="9419"/>
                    <a:pt x="0" y="9419"/>
                  </a:cubicBezTo>
                  <a:cubicBezTo>
                    <a:pt x="0" y="9419"/>
                    <a:pt x="3247" y="7908"/>
                    <a:pt x="4147" y="7908"/>
                  </a:cubicBezTo>
                  <a:cubicBezTo>
                    <a:pt x="5079" y="7908"/>
                    <a:pt x="6911" y="12055"/>
                    <a:pt x="6911" y="12055"/>
                  </a:cubicBezTo>
                  <a:cubicBezTo>
                    <a:pt x="6911" y="12055"/>
                    <a:pt x="9644" y="8004"/>
                    <a:pt x="10029" y="5047"/>
                  </a:cubicBezTo>
                  <a:cubicBezTo>
                    <a:pt x="10447" y="2122"/>
                    <a:pt x="7297" y="0"/>
                    <a:pt x="50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4310;p64">
              <a:extLst>
                <a:ext uri="{FF2B5EF4-FFF2-40B4-BE49-F238E27FC236}">
                  <a16:creationId xmlns:a16="http://schemas.microsoft.com/office/drawing/2014/main" id="{6A5FCFCB-5240-6A09-3F2A-13E717040071}"/>
                </a:ext>
              </a:extLst>
            </p:cNvPr>
            <p:cNvSpPr/>
            <p:nvPr/>
          </p:nvSpPr>
          <p:spPr>
            <a:xfrm>
              <a:off x="4392600" y="1323800"/>
              <a:ext cx="265200" cy="314225"/>
            </a:xfrm>
            <a:custGeom>
              <a:avLst/>
              <a:gdLst/>
              <a:ahLst/>
              <a:cxnLst/>
              <a:rect l="l" t="t" r="r" b="b"/>
              <a:pathLst>
                <a:path w="10608" h="12569" extrusionOk="0">
                  <a:moveTo>
                    <a:pt x="5336" y="515"/>
                  </a:moveTo>
                  <a:cubicBezTo>
                    <a:pt x="6300" y="515"/>
                    <a:pt x="7490" y="965"/>
                    <a:pt x="8454" y="1736"/>
                  </a:cubicBezTo>
                  <a:cubicBezTo>
                    <a:pt x="9386" y="2507"/>
                    <a:pt x="10061" y="3568"/>
                    <a:pt x="10061" y="4790"/>
                  </a:cubicBezTo>
                  <a:cubicBezTo>
                    <a:pt x="10061" y="4950"/>
                    <a:pt x="10061" y="5111"/>
                    <a:pt x="10029" y="5272"/>
                  </a:cubicBezTo>
                  <a:cubicBezTo>
                    <a:pt x="9836" y="6686"/>
                    <a:pt x="9065" y="8422"/>
                    <a:pt x="8326" y="9804"/>
                  </a:cubicBezTo>
                  <a:cubicBezTo>
                    <a:pt x="7972" y="10479"/>
                    <a:pt x="7618" y="11058"/>
                    <a:pt x="7361" y="11476"/>
                  </a:cubicBezTo>
                  <a:cubicBezTo>
                    <a:pt x="7300" y="11583"/>
                    <a:pt x="7246" y="11675"/>
                    <a:pt x="7196" y="11756"/>
                  </a:cubicBezTo>
                  <a:lnTo>
                    <a:pt x="7196" y="11756"/>
                  </a:lnTo>
                  <a:cubicBezTo>
                    <a:pt x="7011" y="11351"/>
                    <a:pt x="6711" y="10728"/>
                    <a:pt x="6365" y="10094"/>
                  </a:cubicBezTo>
                  <a:cubicBezTo>
                    <a:pt x="6075" y="9579"/>
                    <a:pt x="5754" y="9065"/>
                    <a:pt x="5433" y="8647"/>
                  </a:cubicBezTo>
                  <a:cubicBezTo>
                    <a:pt x="5272" y="8422"/>
                    <a:pt x="5143" y="8261"/>
                    <a:pt x="4983" y="8133"/>
                  </a:cubicBezTo>
                  <a:cubicBezTo>
                    <a:pt x="4822" y="8004"/>
                    <a:pt x="4629" y="7876"/>
                    <a:pt x="4404" y="7876"/>
                  </a:cubicBezTo>
                  <a:cubicBezTo>
                    <a:pt x="4115" y="7876"/>
                    <a:pt x="3761" y="8004"/>
                    <a:pt x="3311" y="8133"/>
                  </a:cubicBezTo>
                  <a:cubicBezTo>
                    <a:pt x="2365" y="8456"/>
                    <a:pt x="1155" y="8977"/>
                    <a:pt x="547" y="9246"/>
                  </a:cubicBezTo>
                  <a:lnTo>
                    <a:pt x="547" y="9246"/>
                  </a:lnTo>
                  <a:cubicBezTo>
                    <a:pt x="548" y="8437"/>
                    <a:pt x="644" y="6713"/>
                    <a:pt x="932" y="5690"/>
                  </a:cubicBezTo>
                  <a:cubicBezTo>
                    <a:pt x="1125" y="5015"/>
                    <a:pt x="1511" y="4147"/>
                    <a:pt x="1832" y="3440"/>
                  </a:cubicBezTo>
                  <a:cubicBezTo>
                    <a:pt x="1993" y="3086"/>
                    <a:pt x="2154" y="2765"/>
                    <a:pt x="2250" y="2540"/>
                  </a:cubicBezTo>
                  <a:cubicBezTo>
                    <a:pt x="2347" y="2347"/>
                    <a:pt x="2443" y="2218"/>
                    <a:pt x="2443" y="2186"/>
                  </a:cubicBezTo>
                  <a:cubicBezTo>
                    <a:pt x="2443" y="2154"/>
                    <a:pt x="2668" y="1736"/>
                    <a:pt x="3150" y="1318"/>
                  </a:cubicBezTo>
                  <a:cubicBezTo>
                    <a:pt x="3632" y="900"/>
                    <a:pt x="4308" y="515"/>
                    <a:pt x="5336" y="515"/>
                  </a:cubicBezTo>
                  <a:close/>
                  <a:moveTo>
                    <a:pt x="5336" y="0"/>
                  </a:moveTo>
                  <a:cubicBezTo>
                    <a:pt x="4147" y="0"/>
                    <a:pt x="3279" y="482"/>
                    <a:pt x="2732" y="965"/>
                  </a:cubicBezTo>
                  <a:cubicBezTo>
                    <a:pt x="2218" y="1447"/>
                    <a:pt x="1961" y="1929"/>
                    <a:pt x="1961" y="1961"/>
                  </a:cubicBezTo>
                  <a:cubicBezTo>
                    <a:pt x="1961" y="1961"/>
                    <a:pt x="836" y="4083"/>
                    <a:pt x="418" y="5561"/>
                  </a:cubicBezTo>
                  <a:cubicBezTo>
                    <a:pt x="193" y="6301"/>
                    <a:pt x="97" y="7329"/>
                    <a:pt x="64" y="8165"/>
                  </a:cubicBezTo>
                  <a:cubicBezTo>
                    <a:pt x="0" y="9001"/>
                    <a:pt x="0" y="9676"/>
                    <a:pt x="0" y="9676"/>
                  </a:cubicBezTo>
                  <a:cubicBezTo>
                    <a:pt x="0" y="9772"/>
                    <a:pt x="32" y="9836"/>
                    <a:pt x="129" y="9901"/>
                  </a:cubicBezTo>
                  <a:cubicBezTo>
                    <a:pt x="166" y="9938"/>
                    <a:pt x="215" y="9954"/>
                    <a:pt x="268" y="9954"/>
                  </a:cubicBezTo>
                  <a:cubicBezTo>
                    <a:pt x="306" y="9954"/>
                    <a:pt x="346" y="9946"/>
                    <a:pt x="386" y="9933"/>
                  </a:cubicBezTo>
                  <a:cubicBezTo>
                    <a:pt x="386" y="9933"/>
                    <a:pt x="579" y="9836"/>
                    <a:pt x="900" y="9676"/>
                  </a:cubicBezTo>
                  <a:cubicBezTo>
                    <a:pt x="1382" y="9483"/>
                    <a:pt x="2090" y="9161"/>
                    <a:pt x="2797" y="8872"/>
                  </a:cubicBezTo>
                  <a:cubicBezTo>
                    <a:pt x="3150" y="8744"/>
                    <a:pt x="3472" y="8647"/>
                    <a:pt x="3761" y="8551"/>
                  </a:cubicBezTo>
                  <a:cubicBezTo>
                    <a:pt x="4050" y="8454"/>
                    <a:pt x="4308" y="8422"/>
                    <a:pt x="4404" y="8422"/>
                  </a:cubicBezTo>
                  <a:cubicBezTo>
                    <a:pt x="4436" y="8422"/>
                    <a:pt x="4500" y="8454"/>
                    <a:pt x="4629" y="8551"/>
                  </a:cubicBezTo>
                  <a:cubicBezTo>
                    <a:pt x="4822" y="8711"/>
                    <a:pt x="5079" y="9033"/>
                    <a:pt x="5336" y="9451"/>
                  </a:cubicBezTo>
                  <a:cubicBezTo>
                    <a:pt x="5722" y="10029"/>
                    <a:pt x="6140" y="10769"/>
                    <a:pt x="6429" y="11379"/>
                  </a:cubicBezTo>
                  <a:cubicBezTo>
                    <a:pt x="6558" y="11669"/>
                    <a:pt x="6686" y="11926"/>
                    <a:pt x="6783" y="12119"/>
                  </a:cubicBezTo>
                  <a:cubicBezTo>
                    <a:pt x="6847" y="12312"/>
                    <a:pt x="6911" y="12408"/>
                    <a:pt x="6911" y="12408"/>
                  </a:cubicBezTo>
                  <a:cubicBezTo>
                    <a:pt x="6943" y="12504"/>
                    <a:pt x="7040" y="12569"/>
                    <a:pt x="7136" y="12569"/>
                  </a:cubicBezTo>
                  <a:cubicBezTo>
                    <a:pt x="7233" y="12569"/>
                    <a:pt x="7329" y="12537"/>
                    <a:pt x="7361" y="12472"/>
                  </a:cubicBezTo>
                  <a:cubicBezTo>
                    <a:pt x="7393" y="12440"/>
                    <a:pt x="8068" y="11444"/>
                    <a:pt x="8808" y="10029"/>
                  </a:cubicBezTo>
                  <a:cubicBezTo>
                    <a:pt x="9547" y="8647"/>
                    <a:pt x="10351" y="6879"/>
                    <a:pt x="10544" y="5368"/>
                  </a:cubicBezTo>
                  <a:cubicBezTo>
                    <a:pt x="10576" y="5175"/>
                    <a:pt x="10608" y="4983"/>
                    <a:pt x="10608" y="4790"/>
                  </a:cubicBezTo>
                  <a:cubicBezTo>
                    <a:pt x="10608" y="3375"/>
                    <a:pt x="9804" y="2154"/>
                    <a:pt x="8776" y="1318"/>
                  </a:cubicBezTo>
                  <a:cubicBezTo>
                    <a:pt x="7747" y="482"/>
                    <a:pt x="6461" y="0"/>
                    <a:pt x="5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4311;p64">
              <a:extLst>
                <a:ext uri="{FF2B5EF4-FFF2-40B4-BE49-F238E27FC236}">
                  <a16:creationId xmlns:a16="http://schemas.microsoft.com/office/drawing/2014/main" id="{CBE36507-C324-D84A-E495-41F082051ACF}"/>
                </a:ext>
              </a:extLst>
            </p:cNvPr>
            <p:cNvSpPr/>
            <p:nvPr/>
          </p:nvSpPr>
          <p:spPr>
            <a:xfrm>
              <a:off x="4693150" y="1284575"/>
              <a:ext cx="77975" cy="92900"/>
            </a:xfrm>
            <a:custGeom>
              <a:avLst/>
              <a:gdLst/>
              <a:ahLst/>
              <a:cxnLst/>
              <a:rect l="l" t="t" r="r" b="b"/>
              <a:pathLst>
                <a:path w="3119" h="3716" extrusionOk="0">
                  <a:moveTo>
                    <a:pt x="2546" y="0"/>
                  </a:moveTo>
                  <a:cubicBezTo>
                    <a:pt x="2181" y="0"/>
                    <a:pt x="1704" y="701"/>
                    <a:pt x="1704" y="701"/>
                  </a:cubicBezTo>
                  <a:lnTo>
                    <a:pt x="0" y="3530"/>
                  </a:lnTo>
                  <a:cubicBezTo>
                    <a:pt x="0" y="3530"/>
                    <a:pt x="229" y="3716"/>
                    <a:pt x="591" y="3716"/>
                  </a:cubicBezTo>
                  <a:cubicBezTo>
                    <a:pt x="772" y="3716"/>
                    <a:pt x="986" y="3669"/>
                    <a:pt x="1222" y="3530"/>
                  </a:cubicBezTo>
                  <a:cubicBezTo>
                    <a:pt x="1929" y="3144"/>
                    <a:pt x="3118" y="2019"/>
                    <a:pt x="2925" y="605"/>
                  </a:cubicBezTo>
                  <a:cubicBezTo>
                    <a:pt x="2864" y="154"/>
                    <a:pt x="2717" y="0"/>
                    <a:pt x="25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4312;p64">
              <a:extLst>
                <a:ext uri="{FF2B5EF4-FFF2-40B4-BE49-F238E27FC236}">
                  <a16:creationId xmlns:a16="http://schemas.microsoft.com/office/drawing/2014/main" id="{82A38660-0099-90AF-DAE0-4CDB729832B9}"/>
                </a:ext>
              </a:extLst>
            </p:cNvPr>
            <p:cNvSpPr/>
            <p:nvPr/>
          </p:nvSpPr>
          <p:spPr>
            <a:xfrm>
              <a:off x="4685100" y="1277975"/>
              <a:ext cx="88425" cy="106125"/>
            </a:xfrm>
            <a:custGeom>
              <a:avLst/>
              <a:gdLst/>
              <a:ahLst/>
              <a:cxnLst/>
              <a:rect l="l" t="t" r="r" b="b"/>
              <a:pathLst>
                <a:path w="3537" h="4245" extrusionOk="0">
                  <a:moveTo>
                    <a:pt x="2862" y="1"/>
                  </a:moveTo>
                  <a:cubicBezTo>
                    <a:pt x="2701" y="1"/>
                    <a:pt x="2540" y="65"/>
                    <a:pt x="2444" y="162"/>
                  </a:cubicBezTo>
                  <a:cubicBezTo>
                    <a:pt x="2090" y="419"/>
                    <a:pt x="1833" y="805"/>
                    <a:pt x="1801" y="837"/>
                  </a:cubicBezTo>
                  <a:cubicBezTo>
                    <a:pt x="1737" y="933"/>
                    <a:pt x="1769" y="1126"/>
                    <a:pt x="1897" y="1190"/>
                  </a:cubicBezTo>
                  <a:cubicBezTo>
                    <a:pt x="1948" y="1228"/>
                    <a:pt x="2004" y="1246"/>
                    <a:pt x="2057" y="1246"/>
                  </a:cubicBezTo>
                  <a:cubicBezTo>
                    <a:pt x="2138" y="1246"/>
                    <a:pt x="2212" y="1204"/>
                    <a:pt x="2251" y="1126"/>
                  </a:cubicBezTo>
                  <a:lnTo>
                    <a:pt x="2283" y="1094"/>
                  </a:lnTo>
                  <a:cubicBezTo>
                    <a:pt x="2315" y="1030"/>
                    <a:pt x="2444" y="869"/>
                    <a:pt x="2572" y="740"/>
                  </a:cubicBezTo>
                  <a:cubicBezTo>
                    <a:pt x="2637" y="676"/>
                    <a:pt x="2701" y="612"/>
                    <a:pt x="2765" y="580"/>
                  </a:cubicBezTo>
                  <a:cubicBezTo>
                    <a:pt x="2829" y="547"/>
                    <a:pt x="2862" y="547"/>
                    <a:pt x="2862" y="547"/>
                  </a:cubicBezTo>
                  <a:cubicBezTo>
                    <a:pt x="2894" y="580"/>
                    <a:pt x="2958" y="676"/>
                    <a:pt x="2990" y="901"/>
                  </a:cubicBezTo>
                  <a:cubicBezTo>
                    <a:pt x="2990" y="997"/>
                    <a:pt x="2990" y="1094"/>
                    <a:pt x="3022" y="1190"/>
                  </a:cubicBezTo>
                  <a:cubicBezTo>
                    <a:pt x="3022" y="1737"/>
                    <a:pt x="2765" y="2251"/>
                    <a:pt x="2444" y="2669"/>
                  </a:cubicBezTo>
                  <a:cubicBezTo>
                    <a:pt x="2122" y="3087"/>
                    <a:pt x="1704" y="3408"/>
                    <a:pt x="1383" y="3569"/>
                  </a:cubicBezTo>
                  <a:cubicBezTo>
                    <a:pt x="1190" y="3698"/>
                    <a:pt x="1029" y="3730"/>
                    <a:pt x="901" y="3730"/>
                  </a:cubicBezTo>
                  <a:cubicBezTo>
                    <a:pt x="772" y="3730"/>
                    <a:pt x="644" y="3698"/>
                    <a:pt x="579" y="3665"/>
                  </a:cubicBezTo>
                  <a:lnTo>
                    <a:pt x="515" y="3601"/>
                  </a:lnTo>
                  <a:lnTo>
                    <a:pt x="483" y="3601"/>
                  </a:lnTo>
                  <a:cubicBezTo>
                    <a:pt x="429" y="3561"/>
                    <a:pt x="370" y="3543"/>
                    <a:pt x="312" y="3543"/>
                  </a:cubicBezTo>
                  <a:cubicBezTo>
                    <a:pt x="231" y="3543"/>
                    <a:pt x="153" y="3577"/>
                    <a:pt x="97" y="3633"/>
                  </a:cubicBezTo>
                  <a:cubicBezTo>
                    <a:pt x="1" y="3762"/>
                    <a:pt x="33" y="3923"/>
                    <a:pt x="161" y="4019"/>
                  </a:cubicBezTo>
                  <a:cubicBezTo>
                    <a:pt x="161" y="4051"/>
                    <a:pt x="451" y="4244"/>
                    <a:pt x="901" y="4244"/>
                  </a:cubicBezTo>
                  <a:cubicBezTo>
                    <a:pt x="1126" y="4244"/>
                    <a:pt x="1383" y="4212"/>
                    <a:pt x="1672" y="4051"/>
                  </a:cubicBezTo>
                  <a:cubicBezTo>
                    <a:pt x="2026" y="3826"/>
                    <a:pt x="2476" y="3473"/>
                    <a:pt x="2862" y="2990"/>
                  </a:cubicBezTo>
                  <a:cubicBezTo>
                    <a:pt x="3247" y="2508"/>
                    <a:pt x="3537" y="1898"/>
                    <a:pt x="3537" y="1190"/>
                  </a:cubicBezTo>
                  <a:cubicBezTo>
                    <a:pt x="3537" y="1062"/>
                    <a:pt x="3537" y="965"/>
                    <a:pt x="3504" y="837"/>
                  </a:cubicBezTo>
                  <a:cubicBezTo>
                    <a:pt x="3472" y="580"/>
                    <a:pt x="3408" y="387"/>
                    <a:pt x="3312" y="258"/>
                  </a:cubicBezTo>
                  <a:cubicBezTo>
                    <a:pt x="3215" y="97"/>
                    <a:pt x="3054" y="1"/>
                    <a:pt x="2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4313;p64">
              <a:extLst>
                <a:ext uri="{FF2B5EF4-FFF2-40B4-BE49-F238E27FC236}">
                  <a16:creationId xmlns:a16="http://schemas.microsoft.com/office/drawing/2014/main" id="{A1AFA9DC-9E19-B6CF-A424-290752D0C96F}"/>
                </a:ext>
              </a:extLst>
            </p:cNvPr>
            <p:cNvSpPr/>
            <p:nvPr/>
          </p:nvSpPr>
          <p:spPr>
            <a:xfrm>
              <a:off x="4422325" y="1150100"/>
              <a:ext cx="55475" cy="116650"/>
            </a:xfrm>
            <a:custGeom>
              <a:avLst/>
              <a:gdLst/>
              <a:ahLst/>
              <a:cxnLst/>
              <a:rect l="l" t="t" r="r" b="b"/>
              <a:pathLst>
                <a:path w="2219" h="4666" extrusionOk="0">
                  <a:moveTo>
                    <a:pt x="1642" y="1"/>
                  </a:moveTo>
                  <a:cubicBezTo>
                    <a:pt x="1310" y="1"/>
                    <a:pt x="903" y="206"/>
                    <a:pt x="611" y="1034"/>
                  </a:cubicBezTo>
                  <a:cubicBezTo>
                    <a:pt x="1" y="2641"/>
                    <a:pt x="997" y="4666"/>
                    <a:pt x="997" y="4666"/>
                  </a:cubicBezTo>
                  <a:lnTo>
                    <a:pt x="2026" y="2544"/>
                  </a:lnTo>
                  <a:lnTo>
                    <a:pt x="2218" y="198"/>
                  </a:lnTo>
                  <a:cubicBezTo>
                    <a:pt x="2218" y="198"/>
                    <a:pt x="1966" y="1"/>
                    <a:pt x="1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4314;p64">
              <a:extLst>
                <a:ext uri="{FF2B5EF4-FFF2-40B4-BE49-F238E27FC236}">
                  <a16:creationId xmlns:a16="http://schemas.microsoft.com/office/drawing/2014/main" id="{7D7D668E-7B0B-46C5-B648-948D708E5B77}"/>
                </a:ext>
              </a:extLst>
            </p:cNvPr>
            <p:cNvSpPr/>
            <p:nvPr/>
          </p:nvSpPr>
          <p:spPr>
            <a:xfrm>
              <a:off x="4425550" y="1143775"/>
              <a:ext cx="59475" cy="129425"/>
            </a:xfrm>
            <a:custGeom>
              <a:avLst/>
              <a:gdLst/>
              <a:ahLst/>
              <a:cxnLst/>
              <a:rect l="l" t="t" r="r" b="b"/>
              <a:pathLst>
                <a:path w="2379" h="5177" extrusionOk="0">
                  <a:moveTo>
                    <a:pt x="1511" y="1"/>
                  </a:moveTo>
                  <a:cubicBezTo>
                    <a:pt x="1286" y="1"/>
                    <a:pt x="1029" y="65"/>
                    <a:pt x="804" y="258"/>
                  </a:cubicBezTo>
                  <a:cubicBezTo>
                    <a:pt x="579" y="451"/>
                    <a:pt x="386" y="740"/>
                    <a:pt x="225" y="1190"/>
                  </a:cubicBezTo>
                  <a:cubicBezTo>
                    <a:pt x="64" y="1608"/>
                    <a:pt x="0" y="2026"/>
                    <a:pt x="0" y="2444"/>
                  </a:cubicBezTo>
                  <a:cubicBezTo>
                    <a:pt x="0" y="3794"/>
                    <a:pt x="611" y="5015"/>
                    <a:pt x="643" y="5048"/>
                  </a:cubicBezTo>
                  <a:cubicBezTo>
                    <a:pt x="675" y="5144"/>
                    <a:pt x="772" y="5176"/>
                    <a:pt x="868" y="5176"/>
                  </a:cubicBezTo>
                  <a:cubicBezTo>
                    <a:pt x="964" y="5176"/>
                    <a:pt x="1061" y="5144"/>
                    <a:pt x="1125" y="5048"/>
                  </a:cubicBezTo>
                  <a:lnTo>
                    <a:pt x="2122" y="2926"/>
                  </a:lnTo>
                  <a:cubicBezTo>
                    <a:pt x="2186" y="2765"/>
                    <a:pt x="2122" y="2605"/>
                    <a:pt x="1993" y="2540"/>
                  </a:cubicBezTo>
                  <a:cubicBezTo>
                    <a:pt x="1959" y="2523"/>
                    <a:pt x="1922" y="2515"/>
                    <a:pt x="1885" y="2515"/>
                  </a:cubicBezTo>
                  <a:cubicBezTo>
                    <a:pt x="1785" y="2515"/>
                    <a:pt x="1687" y="2575"/>
                    <a:pt x="1639" y="2669"/>
                  </a:cubicBezTo>
                  <a:lnTo>
                    <a:pt x="899" y="4268"/>
                  </a:lnTo>
                  <a:lnTo>
                    <a:pt x="899" y="4268"/>
                  </a:lnTo>
                  <a:cubicBezTo>
                    <a:pt x="739" y="3818"/>
                    <a:pt x="547" y="3138"/>
                    <a:pt x="547" y="2444"/>
                  </a:cubicBezTo>
                  <a:cubicBezTo>
                    <a:pt x="547" y="2058"/>
                    <a:pt x="579" y="1705"/>
                    <a:pt x="707" y="1383"/>
                  </a:cubicBezTo>
                  <a:cubicBezTo>
                    <a:pt x="868" y="997"/>
                    <a:pt x="1029" y="772"/>
                    <a:pt x="1157" y="676"/>
                  </a:cubicBezTo>
                  <a:cubicBezTo>
                    <a:pt x="1286" y="547"/>
                    <a:pt x="1382" y="547"/>
                    <a:pt x="1511" y="547"/>
                  </a:cubicBezTo>
                  <a:cubicBezTo>
                    <a:pt x="1529" y="541"/>
                    <a:pt x="1549" y="539"/>
                    <a:pt x="1569" y="539"/>
                  </a:cubicBezTo>
                  <a:cubicBezTo>
                    <a:pt x="1654" y="539"/>
                    <a:pt x="1748" y="586"/>
                    <a:pt x="1800" y="612"/>
                  </a:cubicBezTo>
                  <a:lnTo>
                    <a:pt x="1897" y="644"/>
                  </a:lnTo>
                  <a:lnTo>
                    <a:pt x="1929" y="676"/>
                  </a:lnTo>
                  <a:cubicBezTo>
                    <a:pt x="1969" y="716"/>
                    <a:pt x="2026" y="734"/>
                    <a:pt x="2084" y="734"/>
                  </a:cubicBezTo>
                  <a:cubicBezTo>
                    <a:pt x="2164" y="734"/>
                    <a:pt x="2245" y="700"/>
                    <a:pt x="2282" y="644"/>
                  </a:cubicBezTo>
                  <a:cubicBezTo>
                    <a:pt x="2379" y="515"/>
                    <a:pt x="2379" y="354"/>
                    <a:pt x="2250" y="258"/>
                  </a:cubicBezTo>
                  <a:cubicBezTo>
                    <a:pt x="2218" y="258"/>
                    <a:pt x="1961" y="1"/>
                    <a:pt x="15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4315;p64">
              <a:extLst>
                <a:ext uri="{FF2B5EF4-FFF2-40B4-BE49-F238E27FC236}">
                  <a16:creationId xmlns:a16="http://schemas.microsoft.com/office/drawing/2014/main" id="{F73312BB-DD76-649C-F19C-847618064502}"/>
                </a:ext>
              </a:extLst>
            </p:cNvPr>
            <p:cNvSpPr/>
            <p:nvPr/>
          </p:nvSpPr>
          <p:spPr>
            <a:xfrm>
              <a:off x="4469750" y="1442050"/>
              <a:ext cx="140350" cy="85950"/>
            </a:xfrm>
            <a:custGeom>
              <a:avLst/>
              <a:gdLst/>
              <a:ahLst/>
              <a:cxnLst/>
              <a:rect l="l" t="t" r="r" b="b"/>
              <a:pathLst>
                <a:path w="5614" h="3438" extrusionOk="0">
                  <a:moveTo>
                    <a:pt x="5483" y="0"/>
                  </a:moveTo>
                  <a:cubicBezTo>
                    <a:pt x="4710" y="0"/>
                    <a:pt x="321" y="2117"/>
                    <a:pt x="321" y="2117"/>
                  </a:cubicBezTo>
                  <a:cubicBezTo>
                    <a:pt x="321" y="2117"/>
                    <a:pt x="0" y="3338"/>
                    <a:pt x="1318" y="3435"/>
                  </a:cubicBezTo>
                  <a:cubicBezTo>
                    <a:pt x="1340" y="3437"/>
                    <a:pt x="1362" y="3437"/>
                    <a:pt x="1385" y="3437"/>
                  </a:cubicBezTo>
                  <a:cubicBezTo>
                    <a:pt x="2728" y="3437"/>
                    <a:pt x="5404" y="692"/>
                    <a:pt x="5593" y="92"/>
                  </a:cubicBezTo>
                  <a:cubicBezTo>
                    <a:pt x="5613" y="28"/>
                    <a:pt x="5572" y="0"/>
                    <a:pt x="5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4316;p64">
              <a:extLst>
                <a:ext uri="{FF2B5EF4-FFF2-40B4-BE49-F238E27FC236}">
                  <a16:creationId xmlns:a16="http://schemas.microsoft.com/office/drawing/2014/main" id="{B920383F-1354-3A13-A52F-84AC27E3E113}"/>
                </a:ext>
              </a:extLst>
            </p:cNvPr>
            <p:cNvSpPr/>
            <p:nvPr/>
          </p:nvSpPr>
          <p:spPr>
            <a:xfrm>
              <a:off x="4470550" y="1435500"/>
              <a:ext cx="145475" cy="98875"/>
            </a:xfrm>
            <a:custGeom>
              <a:avLst/>
              <a:gdLst/>
              <a:ahLst/>
              <a:cxnLst/>
              <a:rect l="l" t="t" r="r" b="b"/>
              <a:pathLst>
                <a:path w="5819" h="3955" extrusionOk="0">
                  <a:moveTo>
                    <a:pt x="5072" y="614"/>
                  </a:moveTo>
                  <a:cubicBezTo>
                    <a:pt x="4748" y="1047"/>
                    <a:pt x="4092" y="1750"/>
                    <a:pt x="3407" y="2315"/>
                  </a:cubicBezTo>
                  <a:cubicBezTo>
                    <a:pt x="3022" y="2636"/>
                    <a:pt x="2636" y="2925"/>
                    <a:pt x="2282" y="3118"/>
                  </a:cubicBezTo>
                  <a:cubicBezTo>
                    <a:pt x="1937" y="3291"/>
                    <a:pt x="1642" y="3413"/>
                    <a:pt x="1446" y="3413"/>
                  </a:cubicBezTo>
                  <a:cubicBezTo>
                    <a:pt x="1424" y="3413"/>
                    <a:pt x="1402" y="3411"/>
                    <a:pt x="1382" y="3408"/>
                  </a:cubicBezTo>
                  <a:lnTo>
                    <a:pt x="1318" y="3408"/>
                  </a:lnTo>
                  <a:cubicBezTo>
                    <a:pt x="932" y="3375"/>
                    <a:pt x="772" y="3247"/>
                    <a:pt x="643" y="3118"/>
                  </a:cubicBezTo>
                  <a:cubicBezTo>
                    <a:pt x="547" y="2990"/>
                    <a:pt x="514" y="2797"/>
                    <a:pt x="514" y="2668"/>
                  </a:cubicBezTo>
                  <a:cubicBezTo>
                    <a:pt x="514" y="2623"/>
                    <a:pt x="530" y="2578"/>
                    <a:pt x="540" y="2544"/>
                  </a:cubicBezTo>
                  <a:lnTo>
                    <a:pt x="540" y="2544"/>
                  </a:lnTo>
                  <a:cubicBezTo>
                    <a:pt x="654" y="2489"/>
                    <a:pt x="846" y="2397"/>
                    <a:pt x="1093" y="2283"/>
                  </a:cubicBezTo>
                  <a:cubicBezTo>
                    <a:pt x="1736" y="1993"/>
                    <a:pt x="2700" y="1543"/>
                    <a:pt x="3568" y="1158"/>
                  </a:cubicBezTo>
                  <a:cubicBezTo>
                    <a:pt x="4018" y="997"/>
                    <a:pt x="4436" y="804"/>
                    <a:pt x="4790" y="707"/>
                  </a:cubicBezTo>
                  <a:cubicBezTo>
                    <a:pt x="4894" y="666"/>
                    <a:pt x="4985" y="637"/>
                    <a:pt x="5072" y="614"/>
                  </a:cubicBezTo>
                  <a:close/>
                  <a:moveTo>
                    <a:pt x="5433" y="0"/>
                  </a:moveTo>
                  <a:cubicBezTo>
                    <a:pt x="5304" y="0"/>
                    <a:pt x="5143" y="32"/>
                    <a:pt x="4918" y="97"/>
                  </a:cubicBezTo>
                  <a:cubicBezTo>
                    <a:pt x="4211" y="290"/>
                    <a:pt x="3054" y="804"/>
                    <a:pt x="2025" y="1254"/>
                  </a:cubicBezTo>
                  <a:cubicBezTo>
                    <a:pt x="1029" y="1736"/>
                    <a:pt x="161" y="2122"/>
                    <a:pt x="161" y="2122"/>
                  </a:cubicBezTo>
                  <a:cubicBezTo>
                    <a:pt x="97" y="2154"/>
                    <a:pt x="32" y="2218"/>
                    <a:pt x="32" y="2315"/>
                  </a:cubicBezTo>
                  <a:cubicBezTo>
                    <a:pt x="32" y="2315"/>
                    <a:pt x="0" y="2443"/>
                    <a:pt x="0" y="2668"/>
                  </a:cubicBezTo>
                  <a:cubicBezTo>
                    <a:pt x="0" y="2861"/>
                    <a:pt x="32" y="3183"/>
                    <a:pt x="225" y="3440"/>
                  </a:cubicBezTo>
                  <a:cubicBezTo>
                    <a:pt x="418" y="3729"/>
                    <a:pt x="772" y="3922"/>
                    <a:pt x="1286" y="3954"/>
                  </a:cubicBezTo>
                  <a:lnTo>
                    <a:pt x="1382" y="3954"/>
                  </a:lnTo>
                  <a:cubicBezTo>
                    <a:pt x="1800" y="3954"/>
                    <a:pt x="2250" y="3761"/>
                    <a:pt x="2700" y="3472"/>
                  </a:cubicBezTo>
                  <a:cubicBezTo>
                    <a:pt x="3375" y="3054"/>
                    <a:pt x="4115" y="2443"/>
                    <a:pt x="4693" y="1865"/>
                  </a:cubicBezTo>
                  <a:cubicBezTo>
                    <a:pt x="4983" y="1575"/>
                    <a:pt x="5240" y="1286"/>
                    <a:pt x="5433" y="1029"/>
                  </a:cubicBezTo>
                  <a:cubicBezTo>
                    <a:pt x="5625" y="804"/>
                    <a:pt x="5754" y="611"/>
                    <a:pt x="5818" y="418"/>
                  </a:cubicBezTo>
                  <a:lnTo>
                    <a:pt x="5818" y="322"/>
                  </a:lnTo>
                  <a:cubicBezTo>
                    <a:pt x="5818" y="257"/>
                    <a:pt x="5818" y="193"/>
                    <a:pt x="5786" y="129"/>
                  </a:cubicBezTo>
                  <a:cubicBezTo>
                    <a:pt x="5722" y="65"/>
                    <a:pt x="5658" y="32"/>
                    <a:pt x="5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4317;p64">
              <a:extLst>
                <a:ext uri="{FF2B5EF4-FFF2-40B4-BE49-F238E27FC236}">
                  <a16:creationId xmlns:a16="http://schemas.microsoft.com/office/drawing/2014/main" id="{0D694132-9644-0940-05FA-EF2A5FFC062B}"/>
                </a:ext>
              </a:extLst>
            </p:cNvPr>
            <p:cNvSpPr/>
            <p:nvPr/>
          </p:nvSpPr>
          <p:spPr>
            <a:xfrm>
              <a:off x="4434375" y="979525"/>
              <a:ext cx="393000" cy="529650"/>
            </a:xfrm>
            <a:custGeom>
              <a:avLst/>
              <a:gdLst/>
              <a:ahLst/>
              <a:cxnLst/>
              <a:rect l="l" t="t" r="r" b="b"/>
              <a:pathLst>
                <a:path w="15720" h="21186" extrusionOk="0">
                  <a:moveTo>
                    <a:pt x="9216" y="1"/>
                  </a:moveTo>
                  <a:cubicBezTo>
                    <a:pt x="8300" y="1"/>
                    <a:pt x="7368" y="253"/>
                    <a:pt x="6494" y="849"/>
                  </a:cubicBezTo>
                  <a:cubicBezTo>
                    <a:pt x="6494" y="849"/>
                    <a:pt x="2958" y="2489"/>
                    <a:pt x="2154" y="4996"/>
                  </a:cubicBezTo>
                  <a:cubicBezTo>
                    <a:pt x="1319" y="7535"/>
                    <a:pt x="1" y="12710"/>
                    <a:pt x="1" y="14639"/>
                  </a:cubicBezTo>
                  <a:cubicBezTo>
                    <a:pt x="1" y="16568"/>
                    <a:pt x="611" y="20522"/>
                    <a:pt x="1929" y="21100"/>
                  </a:cubicBezTo>
                  <a:cubicBezTo>
                    <a:pt x="2056" y="21159"/>
                    <a:pt x="2211" y="21186"/>
                    <a:pt x="2389" y="21186"/>
                  </a:cubicBezTo>
                  <a:cubicBezTo>
                    <a:pt x="4059" y="21186"/>
                    <a:pt x="7736" y="18805"/>
                    <a:pt x="8840" y="18079"/>
                  </a:cubicBezTo>
                  <a:cubicBezTo>
                    <a:pt x="10030" y="17275"/>
                    <a:pt x="11444" y="14125"/>
                    <a:pt x="12987" y="12293"/>
                  </a:cubicBezTo>
                  <a:cubicBezTo>
                    <a:pt x="14498" y="10492"/>
                    <a:pt x="15719" y="7149"/>
                    <a:pt x="15109" y="4417"/>
                  </a:cubicBezTo>
                  <a:cubicBezTo>
                    <a:pt x="14649" y="2336"/>
                    <a:pt x="12004" y="1"/>
                    <a:pt x="92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4318;p64">
              <a:extLst>
                <a:ext uri="{FF2B5EF4-FFF2-40B4-BE49-F238E27FC236}">
                  <a16:creationId xmlns:a16="http://schemas.microsoft.com/office/drawing/2014/main" id="{8F5FBE1C-A009-CBBF-0A46-66E695D891D6}"/>
                </a:ext>
              </a:extLst>
            </p:cNvPr>
            <p:cNvSpPr/>
            <p:nvPr/>
          </p:nvSpPr>
          <p:spPr>
            <a:xfrm>
              <a:off x="4427950" y="972625"/>
              <a:ext cx="394600" cy="543250"/>
            </a:xfrm>
            <a:custGeom>
              <a:avLst/>
              <a:gdLst/>
              <a:ahLst/>
              <a:cxnLst/>
              <a:rect l="l" t="t" r="r" b="b"/>
              <a:pathLst>
                <a:path w="15784" h="21730" extrusionOk="0">
                  <a:moveTo>
                    <a:pt x="9483" y="547"/>
                  </a:moveTo>
                  <a:cubicBezTo>
                    <a:pt x="10801" y="547"/>
                    <a:pt x="12119" y="1093"/>
                    <a:pt x="13115" y="1929"/>
                  </a:cubicBezTo>
                  <a:cubicBezTo>
                    <a:pt x="14144" y="2732"/>
                    <a:pt x="14883" y="3793"/>
                    <a:pt x="15108" y="4725"/>
                  </a:cubicBezTo>
                  <a:cubicBezTo>
                    <a:pt x="15205" y="5207"/>
                    <a:pt x="15269" y="5690"/>
                    <a:pt x="15269" y="6204"/>
                  </a:cubicBezTo>
                  <a:cubicBezTo>
                    <a:pt x="15269" y="8486"/>
                    <a:pt x="14240" y="10961"/>
                    <a:pt x="13019" y="12408"/>
                  </a:cubicBezTo>
                  <a:cubicBezTo>
                    <a:pt x="12248" y="13340"/>
                    <a:pt x="11508" y="14594"/>
                    <a:pt x="10833" y="15719"/>
                  </a:cubicBezTo>
                  <a:cubicBezTo>
                    <a:pt x="10126" y="16812"/>
                    <a:pt x="9451" y="17776"/>
                    <a:pt x="8937" y="18130"/>
                  </a:cubicBezTo>
                  <a:cubicBezTo>
                    <a:pt x="8390" y="18483"/>
                    <a:pt x="7201" y="19287"/>
                    <a:pt x="5947" y="19962"/>
                  </a:cubicBezTo>
                  <a:cubicBezTo>
                    <a:pt x="5337" y="20283"/>
                    <a:pt x="4694" y="20605"/>
                    <a:pt x="4115" y="20830"/>
                  </a:cubicBezTo>
                  <a:cubicBezTo>
                    <a:pt x="3536" y="21087"/>
                    <a:pt x="2990" y="21215"/>
                    <a:pt x="2636" y="21215"/>
                  </a:cubicBezTo>
                  <a:cubicBezTo>
                    <a:pt x="2508" y="21215"/>
                    <a:pt x="2379" y="21183"/>
                    <a:pt x="2315" y="21151"/>
                  </a:cubicBezTo>
                  <a:cubicBezTo>
                    <a:pt x="2058" y="21055"/>
                    <a:pt x="1801" y="20733"/>
                    <a:pt x="1576" y="20283"/>
                  </a:cubicBezTo>
                  <a:cubicBezTo>
                    <a:pt x="1222" y="19576"/>
                    <a:pt x="965" y="18580"/>
                    <a:pt x="804" y="17615"/>
                  </a:cubicBezTo>
                  <a:cubicBezTo>
                    <a:pt x="611" y="16619"/>
                    <a:pt x="547" y="15622"/>
                    <a:pt x="547" y="14915"/>
                  </a:cubicBezTo>
                  <a:cubicBezTo>
                    <a:pt x="547" y="14015"/>
                    <a:pt x="868" y="12215"/>
                    <a:pt x="1286" y="10383"/>
                  </a:cubicBezTo>
                  <a:cubicBezTo>
                    <a:pt x="1704" y="8551"/>
                    <a:pt x="2251" y="6622"/>
                    <a:pt x="2636" y="5368"/>
                  </a:cubicBezTo>
                  <a:cubicBezTo>
                    <a:pt x="3022" y="4179"/>
                    <a:pt x="4083" y="3182"/>
                    <a:pt x="5047" y="2475"/>
                  </a:cubicBezTo>
                  <a:cubicBezTo>
                    <a:pt x="5529" y="2122"/>
                    <a:pt x="5979" y="1832"/>
                    <a:pt x="6301" y="1672"/>
                  </a:cubicBezTo>
                  <a:cubicBezTo>
                    <a:pt x="6494" y="1575"/>
                    <a:pt x="6622" y="1511"/>
                    <a:pt x="6719" y="1447"/>
                  </a:cubicBezTo>
                  <a:lnTo>
                    <a:pt x="6815" y="1382"/>
                  </a:lnTo>
                  <a:lnTo>
                    <a:pt x="6879" y="1382"/>
                  </a:lnTo>
                  <a:lnTo>
                    <a:pt x="6912" y="1350"/>
                  </a:lnTo>
                  <a:cubicBezTo>
                    <a:pt x="7747" y="772"/>
                    <a:pt x="8615" y="547"/>
                    <a:pt x="9483" y="547"/>
                  </a:cubicBezTo>
                  <a:close/>
                  <a:moveTo>
                    <a:pt x="9483" y="0"/>
                  </a:moveTo>
                  <a:cubicBezTo>
                    <a:pt x="8519" y="0"/>
                    <a:pt x="7522" y="289"/>
                    <a:pt x="6590" y="900"/>
                  </a:cubicBezTo>
                  <a:lnTo>
                    <a:pt x="6604" y="919"/>
                  </a:lnTo>
                  <a:lnTo>
                    <a:pt x="6604" y="919"/>
                  </a:lnTo>
                  <a:cubicBezTo>
                    <a:pt x="6397" y="1009"/>
                    <a:pt x="5599" y="1410"/>
                    <a:pt x="4726" y="2057"/>
                  </a:cubicBezTo>
                  <a:cubicBezTo>
                    <a:pt x="3697" y="2797"/>
                    <a:pt x="2572" y="3857"/>
                    <a:pt x="2154" y="5207"/>
                  </a:cubicBezTo>
                  <a:cubicBezTo>
                    <a:pt x="1736" y="6493"/>
                    <a:pt x="1190" y="8422"/>
                    <a:pt x="772" y="10254"/>
                  </a:cubicBezTo>
                  <a:cubicBezTo>
                    <a:pt x="322" y="12119"/>
                    <a:pt x="1" y="13886"/>
                    <a:pt x="1" y="14915"/>
                  </a:cubicBezTo>
                  <a:cubicBezTo>
                    <a:pt x="1" y="15912"/>
                    <a:pt x="161" y="17390"/>
                    <a:pt x="483" y="18708"/>
                  </a:cubicBezTo>
                  <a:cubicBezTo>
                    <a:pt x="643" y="19383"/>
                    <a:pt x="836" y="19994"/>
                    <a:pt x="1093" y="20508"/>
                  </a:cubicBezTo>
                  <a:cubicBezTo>
                    <a:pt x="1351" y="21023"/>
                    <a:pt x="1672" y="21440"/>
                    <a:pt x="2090" y="21633"/>
                  </a:cubicBezTo>
                  <a:cubicBezTo>
                    <a:pt x="2251" y="21730"/>
                    <a:pt x="2444" y="21730"/>
                    <a:pt x="2636" y="21730"/>
                  </a:cubicBezTo>
                  <a:cubicBezTo>
                    <a:pt x="3119" y="21730"/>
                    <a:pt x="3697" y="21569"/>
                    <a:pt x="4308" y="21344"/>
                  </a:cubicBezTo>
                  <a:cubicBezTo>
                    <a:pt x="6140" y="20605"/>
                    <a:pt x="8390" y="19126"/>
                    <a:pt x="9226" y="18580"/>
                  </a:cubicBezTo>
                  <a:cubicBezTo>
                    <a:pt x="9933" y="18097"/>
                    <a:pt x="10576" y="17101"/>
                    <a:pt x="11283" y="15976"/>
                  </a:cubicBezTo>
                  <a:cubicBezTo>
                    <a:pt x="11958" y="14883"/>
                    <a:pt x="12698" y="13629"/>
                    <a:pt x="13437" y="12761"/>
                  </a:cubicBezTo>
                  <a:cubicBezTo>
                    <a:pt x="14723" y="11186"/>
                    <a:pt x="15783" y="8647"/>
                    <a:pt x="15783" y="6204"/>
                  </a:cubicBezTo>
                  <a:cubicBezTo>
                    <a:pt x="15783" y="5658"/>
                    <a:pt x="15751" y="5143"/>
                    <a:pt x="15623" y="4629"/>
                  </a:cubicBezTo>
                  <a:cubicBezTo>
                    <a:pt x="15366" y="3504"/>
                    <a:pt x="14562" y="2379"/>
                    <a:pt x="13469" y="1511"/>
                  </a:cubicBezTo>
                  <a:cubicBezTo>
                    <a:pt x="12344" y="611"/>
                    <a:pt x="10962" y="0"/>
                    <a:pt x="9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4319;p64">
              <a:extLst>
                <a:ext uri="{FF2B5EF4-FFF2-40B4-BE49-F238E27FC236}">
                  <a16:creationId xmlns:a16="http://schemas.microsoft.com/office/drawing/2014/main" id="{2EFD6E45-954B-6F1A-DE89-E04184B30471}"/>
                </a:ext>
              </a:extLst>
            </p:cNvPr>
            <p:cNvSpPr/>
            <p:nvPr/>
          </p:nvSpPr>
          <p:spPr>
            <a:xfrm>
              <a:off x="4455275" y="979525"/>
              <a:ext cx="372100" cy="369200"/>
            </a:xfrm>
            <a:custGeom>
              <a:avLst/>
              <a:gdLst/>
              <a:ahLst/>
              <a:cxnLst/>
              <a:rect l="l" t="t" r="r" b="b"/>
              <a:pathLst>
                <a:path w="14884" h="14768" extrusionOk="0">
                  <a:moveTo>
                    <a:pt x="8380" y="1"/>
                  </a:moveTo>
                  <a:cubicBezTo>
                    <a:pt x="7464" y="1"/>
                    <a:pt x="6532" y="253"/>
                    <a:pt x="5658" y="849"/>
                  </a:cubicBezTo>
                  <a:cubicBezTo>
                    <a:pt x="5658" y="849"/>
                    <a:pt x="2122" y="2489"/>
                    <a:pt x="1318" y="4996"/>
                  </a:cubicBezTo>
                  <a:cubicBezTo>
                    <a:pt x="933" y="6217"/>
                    <a:pt x="418" y="8017"/>
                    <a:pt x="0" y="9785"/>
                  </a:cubicBezTo>
                  <a:cubicBezTo>
                    <a:pt x="708" y="8692"/>
                    <a:pt x="1833" y="6860"/>
                    <a:pt x="1897" y="6442"/>
                  </a:cubicBezTo>
                  <a:cubicBezTo>
                    <a:pt x="2026" y="5832"/>
                    <a:pt x="2026" y="5735"/>
                    <a:pt x="2733" y="5735"/>
                  </a:cubicBezTo>
                  <a:cubicBezTo>
                    <a:pt x="3440" y="5735"/>
                    <a:pt x="4758" y="7760"/>
                    <a:pt x="6558" y="8146"/>
                  </a:cubicBezTo>
                  <a:cubicBezTo>
                    <a:pt x="8390" y="8564"/>
                    <a:pt x="10833" y="8242"/>
                    <a:pt x="10833" y="9271"/>
                  </a:cubicBezTo>
                  <a:cubicBezTo>
                    <a:pt x="10833" y="10267"/>
                    <a:pt x="9419" y="11907"/>
                    <a:pt x="10319" y="12389"/>
                  </a:cubicBezTo>
                  <a:cubicBezTo>
                    <a:pt x="11026" y="12807"/>
                    <a:pt x="10383" y="14157"/>
                    <a:pt x="10447" y="14768"/>
                  </a:cubicBezTo>
                  <a:cubicBezTo>
                    <a:pt x="10994" y="13900"/>
                    <a:pt x="11572" y="13000"/>
                    <a:pt x="12151" y="12293"/>
                  </a:cubicBezTo>
                  <a:cubicBezTo>
                    <a:pt x="13662" y="10492"/>
                    <a:pt x="14883" y="7149"/>
                    <a:pt x="14273" y="4417"/>
                  </a:cubicBezTo>
                  <a:cubicBezTo>
                    <a:pt x="13813" y="2336"/>
                    <a:pt x="11168" y="1"/>
                    <a:pt x="8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4320;p64">
              <a:extLst>
                <a:ext uri="{FF2B5EF4-FFF2-40B4-BE49-F238E27FC236}">
                  <a16:creationId xmlns:a16="http://schemas.microsoft.com/office/drawing/2014/main" id="{C2FA9A11-1A81-94ED-2B57-D543F7495DCB}"/>
                </a:ext>
              </a:extLst>
            </p:cNvPr>
            <p:cNvSpPr/>
            <p:nvPr/>
          </p:nvSpPr>
          <p:spPr>
            <a:xfrm>
              <a:off x="4448050" y="972625"/>
              <a:ext cx="374500" cy="382750"/>
            </a:xfrm>
            <a:custGeom>
              <a:avLst/>
              <a:gdLst/>
              <a:ahLst/>
              <a:cxnLst/>
              <a:rect l="l" t="t" r="r" b="b"/>
              <a:pathLst>
                <a:path w="14980" h="15310" extrusionOk="0">
                  <a:moveTo>
                    <a:pt x="8679" y="547"/>
                  </a:moveTo>
                  <a:cubicBezTo>
                    <a:pt x="9997" y="547"/>
                    <a:pt x="11315" y="1093"/>
                    <a:pt x="12311" y="1929"/>
                  </a:cubicBezTo>
                  <a:cubicBezTo>
                    <a:pt x="13340" y="2732"/>
                    <a:pt x="14079" y="3793"/>
                    <a:pt x="14304" y="4725"/>
                  </a:cubicBezTo>
                  <a:cubicBezTo>
                    <a:pt x="14401" y="5207"/>
                    <a:pt x="14465" y="5690"/>
                    <a:pt x="14465" y="6204"/>
                  </a:cubicBezTo>
                  <a:cubicBezTo>
                    <a:pt x="14465" y="8486"/>
                    <a:pt x="13436" y="10961"/>
                    <a:pt x="12215" y="12408"/>
                  </a:cubicBezTo>
                  <a:cubicBezTo>
                    <a:pt x="11868" y="12832"/>
                    <a:pt x="11520" y="13327"/>
                    <a:pt x="11180" y="13842"/>
                  </a:cubicBezTo>
                  <a:lnTo>
                    <a:pt x="11180" y="13842"/>
                  </a:lnTo>
                  <a:cubicBezTo>
                    <a:pt x="11203" y="13696"/>
                    <a:pt x="11219" y="13546"/>
                    <a:pt x="11219" y="13404"/>
                  </a:cubicBezTo>
                  <a:cubicBezTo>
                    <a:pt x="11219" y="13244"/>
                    <a:pt x="11186" y="13051"/>
                    <a:pt x="11122" y="12890"/>
                  </a:cubicBezTo>
                  <a:cubicBezTo>
                    <a:pt x="11058" y="12697"/>
                    <a:pt x="10929" y="12536"/>
                    <a:pt x="10736" y="12440"/>
                  </a:cubicBezTo>
                  <a:cubicBezTo>
                    <a:pt x="10672" y="12408"/>
                    <a:pt x="10640" y="12376"/>
                    <a:pt x="10608" y="12311"/>
                  </a:cubicBezTo>
                  <a:cubicBezTo>
                    <a:pt x="10576" y="12279"/>
                    <a:pt x="10576" y="12215"/>
                    <a:pt x="10576" y="12151"/>
                  </a:cubicBezTo>
                  <a:cubicBezTo>
                    <a:pt x="10576" y="11894"/>
                    <a:pt x="10736" y="11411"/>
                    <a:pt x="10961" y="10961"/>
                  </a:cubicBezTo>
                  <a:cubicBezTo>
                    <a:pt x="11154" y="10511"/>
                    <a:pt x="11379" y="10029"/>
                    <a:pt x="11379" y="9547"/>
                  </a:cubicBezTo>
                  <a:cubicBezTo>
                    <a:pt x="11379" y="9354"/>
                    <a:pt x="11315" y="9193"/>
                    <a:pt x="11219" y="9065"/>
                  </a:cubicBezTo>
                  <a:cubicBezTo>
                    <a:pt x="11026" y="8808"/>
                    <a:pt x="10769" y="8711"/>
                    <a:pt x="10447" y="8615"/>
                  </a:cubicBezTo>
                  <a:cubicBezTo>
                    <a:pt x="9965" y="8486"/>
                    <a:pt x="9386" y="8454"/>
                    <a:pt x="8776" y="8390"/>
                  </a:cubicBezTo>
                  <a:cubicBezTo>
                    <a:pt x="8133" y="8358"/>
                    <a:pt x="7490" y="8293"/>
                    <a:pt x="6911" y="8165"/>
                  </a:cubicBezTo>
                  <a:cubicBezTo>
                    <a:pt x="6075" y="7972"/>
                    <a:pt x="5336" y="7393"/>
                    <a:pt x="4693" y="6847"/>
                  </a:cubicBezTo>
                  <a:cubicBezTo>
                    <a:pt x="4372" y="6590"/>
                    <a:pt x="4082" y="6300"/>
                    <a:pt x="3825" y="6108"/>
                  </a:cubicBezTo>
                  <a:cubicBezTo>
                    <a:pt x="3536" y="5915"/>
                    <a:pt x="3311" y="5722"/>
                    <a:pt x="3022" y="5722"/>
                  </a:cubicBezTo>
                  <a:cubicBezTo>
                    <a:pt x="2829" y="5722"/>
                    <a:pt x="2668" y="5722"/>
                    <a:pt x="2540" y="5754"/>
                  </a:cubicBezTo>
                  <a:cubicBezTo>
                    <a:pt x="2443" y="5786"/>
                    <a:pt x="2347" y="5818"/>
                    <a:pt x="2282" y="5850"/>
                  </a:cubicBezTo>
                  <a:cubicBezTo>
                    <a:pt x="2122" y="5947"/>
                    <a:pt x="2057" y="6108"/>
                    <a:pt x="2025" y="6236"/>
                  </a:cubicBezTo>
                  <a:cubicBezTo>
                    <a:pt x="1993" y="6365"/>
                    <a:pt x="1961" y="6493"/>
                    <a:pt x="1929" y="6654"/>
                  </a:cubicBezTo>
                  <a:cubicBezTo>
                    <a:pt x="1929" y="6686"/>
                    <a:pt x="1929" y="6750"/>
                    <a:pt x="1865" y="6815"/>
                  </a:cubicBezTo>
                  <a:cubicBezTo>
                    <a:pt x="1768" y="7104"/>
                    <a:pt x="1447" y="7650"/>
                    <a:pt x="1093" y="8229"/>
                  </a:cubicBezTo>
                  <a:cubicBezTo>
                    <a:pt x="1052" y="8303"/>
                    <a:pt x="1009" y="8377"/>
                    <a:pt x="966" y="8452"/>
                  </a:cubicBezTo>
                  <a:lnTo>
                    <a:pt x="966" y="8452"/>
                  </a:lnTo>
                  <a:cubicBezTo>
                    <a:pt x="1275" y="7276"/>
                    <a:pt x="1591" y="6180"/>
                    <a:pt x="1832" y="5368"/>
                  </a:cubicBezTo>
                  <a:cubicBezTo>
                    <a:pt x="2218" y="4179"/>
                    <a:pt x="3279" y="3182"/>
                    <a:pt x="4243" y="2475"/>
                  </a:cubicBezTo>
                  <a:cubicBezTo>
                    <a:pt x="4725" y="2122"/>
                    <a:pt x="5175" y="1832"/>
                    <a:pt x="5497" y="1672"/>
                  </a:cubicBezTo>
                  <a:cubicBezTo>
                    <a:pt x="5690" y="1575"/>
                    <a:pt x="5818" y="1511"/>
                    <a:pt x="5915" y="1447"/>
                  </a:cubicBezTo>
                  <a:lnTo>
                    <a:pt x="6011" y="1382"/>
                  </a:lnTo>
                  <a:lnTo>
                    <a:pt x="6075" y="1382"/>
                  </a:lnTo>
                  <a:lnTo>
                    <a:pt x="6108" y="1350"/>
                  </a:lnTo>
                  <a:cubicBezTo>
                    <a:pt x="6943" y="772"/>
                    <a:pt x="7811" y="547"/>
                    <a:pt x="8679" y="547"/>
                  </a:cubicBezTo>
                  <a:close/>
                  <a:moveTo>
                    <a:pt x="8679" y="0"/>
                  </a:moveTo>
                  <a:cubicBezTo>
                    <a:pt x="7715" y="0"/>
                    <a:pt x="6718" y="289"/>
                    <a:pt x="5786" y="900"/>
                  </a:cubicBezTo>
                  <a:lnTo>
                    <a:pt x="5800" y="919"/>
                  </a:lnTo>
                  <a:lnTo>
                    <a:pt x="5800" y="919"/>
                  </a:lnTo>
                  <a:cubicBezTo>
                    <a:pt x="5593" y="1009"/>
                    <a:pt x="4795" y="1410"/>
                    <a:pt x="3922" y="2057"/>
                  </a:cubicBezTo>
                  <a:cubicBezTo>
                    <a:pt x="2893" y="2797"/>
                    <a:pt x="1768" y="3857"/>
                    <a:pt x="1350" y="5207"/>
                  </a:cubicBezTo>
                  <a:cubicBezTo>
                    <a:pt x="964" y="6429"/>
                    <a:pt x="450" y="8229"/>
                    <a:pt x="32" y="9997"/>
                  </a:cubicBezTo>
                  <a:cubicBezTo>
                    <a:pt x="0" y="10126"/>
                    <a:pt x="64" y="10254"/>
                    <a:pt x="193" y="10286"/>
                  </a:cubicBezTo>
                  <a:cubicBezTo>
                    <a:pt x="236" y="10308"/>
                    <a:pt x="279" y="10318"/>
                    <a:pt x="319" y="10318"/>
                  </a:cubicBezTo>
                  <a:cubicBezTo>
                    <a:pt x="400" y="10318"/>
                    <a:pt x="472" y="10276"/>
                    <a:pt x="514" y="10190"/>
                  </a:cubicBezTo>
                  <a:cubicBezTo>
                    <a:pt x="868" y="9643"/>
                    <a:pt x="1318" y="8904"/>
                    <a:pt x="1704" y="8261"/>
                  </a:cubicBezTo>
                  <a:cubicBezTo>
                    <a:pt x="1897" y="7940"/>
                    <a:pt x="2090" y="7618"/>
                    <a:pt x="2218" y="7361"/>
                  </a:cubicBezTo>
                  <a:cubicBezTo>
                    <a:pt x="2282" y="7233"/>
                    <a:pt x="2315" y="7136"/>
                    <a:pt x="2379" y="7040"/>
                  </a:cubicBezTo>
                  <a:cubicBezTo>
                    <a:pt x="2411" y="6911"/>
                    <a:pt x="2443" y="6847"/>
                    <a:pt x="2475" y="6750"/>
                  </a:cubicBezTo>
                  <a:cubicBezTo>
                    <a:pt x="2475" y="6590"/>
                    <a:pt x="2507" y="6493"/>
                    <a:pt x="2540" y="6397"/>
                  </a:cubicBezTo>
                  <a:cubicBezTo>
                    <a:pt x="2540" y="6365"/>
                    <a:pt x="2572" y="6333"/>
                    <a:pt x="2572" y="6300"/>
                  </a:cubicBezTo>
                  <a:lnTo>
                    <a:pt x="2636" y="6300"/>
                  </a:lnTo>
                  <a:cubicBezTo>
                    <a:pt x="2700" y="6268"/>
                    <a:pt x="2829" y="6268"/>
                    <a:pt x="3022" y="6268"/>
                  </a:cubicBezTo>
                  <a:cubicBezTo>
                    <a:pt x="3054" y="6268"/>
                    <a:pt x="3247" y="6333"/>
                    <a:pt x="3504" y="6525"/>
                  </a:cubicBezTo>
                  <a:cubicBezTo>
                    <a:pt x="3857" y="6815"/>
                    <a:pt x="4307" y="7265"/>
                    <a:pt x="4854" y="7683"/>
                  </a:cubicBezTo>
                  <a:cubicBezTo>
                    <a:pt x="5400" y="8133"/>
                    <a:pt x="6043" y="8518"/>
                    <a:pt x="6815" y="8679"/>
                  </a:cubicBezTo>
                  <a:cubicBezTo>
                    <a:pt x="7747" y="8904"/>
                    <a:pt x="8808" y="8936"/>
                    <a:pt x="9643" y="9033"/>
                  </a:cubicBezTo>
                  <a:cubicBezTo>
                    <a:pt x="10061" y="9065"/>
                    <a:pt x="10383" y="9129"/>
                    <a:pt x="10608" y="9226"/>
                  </a:cubicBezTo>
                  <a:cubicBezTo>
                    <a:pt x="10704" y="9290"/>
                    <a:pt x="10769" y="9354"/>
                    <a:pt x="10801" y="9386"/>
                  </a:cubicBezTo>
                  <a:cubicBezTo>
                    <a:pt x="10833" y="9418"/>
                    <a:pt x="10833" y="9483"/>
                    <a:pt x="10833" y="9547"/>
                  </a:cubicBezTo>
                  <a:cubicBezTo>
                    <a:pt x="10865" y="9836"/>
                    <a:pt x="10672" y="10286"/>
                    <a:pt x="10447" y="10736"/>
                  </a:cubicBezTo>
                  <a:cubicBezTo>
                    <a:pt x="10254" y="11219"/>
                    <a:pt x="10029" y="11669"/>
                    <a:pt x="10029" y="12151"/>
                  </a:cubicBezTo>
                  <a:cubicBezTo>
                    <a:pt x="10029" y="12279"/>
                    <a:pt x="10061" y="12440"/>
                    <a:pt x="10126" y="12569"/>
                  </a:cubicBezTo>
                  <a:cubicBezTo>
                    <a:pt x="10222" y="12729"/>
                    <a:pt x="10318" y="12826"/>
                    <a:pt x="10479" y="12922"/>
                  </a:cubicBezTo>
                  <a:cubicBezTo>
                    <a:pt x="10544" y="12954"/>
                    <a:pt x="10576" y="13019"/>
                    <a:pt x="10640" y="13083"/>
                  </a:cubicBezTo>
                  <a:cubicBezTo>
                    <a:pt x="10672" y="13179"/>
                    <a:pt x="10672" y="13276"/>
                    <a:pt x="10672" y="13404"/>
                  </a:cubicBezTo>
                  <a:cubicBezTo>
                    <a:pt x="10672" y="13629"/>
                    <a:pt x="10640" y="13919"/>
                    <a:pt x="10576" y="14176"/>
                  </a:cubicBezTo>
                  <a:cubicBezTo>
                    <a:pt x="10511" y="14433"/>
                    <a:pt x="10479" y="14690"/>
                    <a:pt x="10479" y="14947"/>
                  </a:cubicBezTo>
                  <a:cubicBezTo>
                    <a:pt x="10479" y="14979"/>
                    <a:pt x="10479" y="15044"/>
                    <a:pt x="10479" y="15076"/>
                  </a:cubicBezTo>
                  <a:cubicBezTo>
                    <a:pt x="10511" y="15204"/>
                    <a:pt x="10576" y="15269"/>
                    <a:pt x="10704" y="15301"/>
                  </a:cubicBezTo>
                  <a:cubicBezTo>
                    <a:pt x="10721" y="15307"/>
                    <a:pt x="10738" y="15309"/>
                    <a:pt x="10755" y="15309"/>
                  </a:cubicBezTo>
                  <a:cubicBezTo>
                    <a:pt x="10834" y="15309"/>
                    <a:pt x="10908" y="15252"/>
                    <a:pt x="10961" y="15172"/>
                  </a:cubicBezTo>
                  <a:cubicBezTo>
                    <a:pt x="11508" y="14304"/>
                    <a:pt x="12086" y="13436"/>
                    <a:pt x="12633" y="12761"/>
                  </a:cubicBezTo>
                  <a:cubicBezTo>
                    <a:pt x="13919" y="11186"/>
                    <a:pt x="14979" y="8647"/>
                    <a:pt x="14979" y="6204"/>
                  </a:cubicBezTo>
                  <a:cubicBezTo>
                    <a:pt x="14979" y="5658"/>
                    <a:pt x="14947" y="5143"/>
                    <a:pt x="14819" y="4629"/>
                  </a:cubicBezTo>
                  <a:cubicBezTo>
                    <a:pt x="14562" y="3504"/>
                    <a:pt x="13758" y="2379"/>
                    <a:pt x="12665" y="1511"/>
                  </a:cubicBezTo>
                  <a:cubicBezTo>
                    <a:pt x="11540" y="611"/>
                    <a:pt x="10158" y="0"/>
                    <a:pt x="8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4321;p64">
              <a:extLst>
                <a:ext uri="{FF2B5EF4-FFF2-40B4-BE49-F238E27FC236}">
                  <a16:creationId xmlns:a16="http://schemas.microsoft.com/office/drawing/2014/main" id="{E4F2CD40-73CF-0386-B6F6-7E1E9B519980}"/>
                </a:ext>
              </a:extLst>
            </p:cNvPr>
            <p:cNvSpPr/>
            <p:nvPr/>
          </p:nvSpPr>
          <p:spPr>
            <a:xfrm>
              <a:off x="4414300" y="1239600"/>
              <a:ext cx="283700" cy="158775"/>
            </a:xfrm>
            <a:custGeom>
              <a:avLst/>
              <a:gdLst/>
              <a:ahLst/>
              <a:cxnLst/>
              <a:rect l="l" t="t" r="r" b="b"/>
              <a:pathLst>
                <a:path w="11348" h="6351" extrusionOk="0">
                  <a:moveTo>
                    <a:pt x="1289" y="0"/>
                  </a:moveTo>
                  <a:cubicBezTo>
                    <a:pt x="777" y="0"/>
                    <a:pt x="292" y="174"/>
                    <a:pt x="193" y="797"/>
                  </a:cubicBezTo>
                  <a:cubicBezTo>
                    <a:pt x="0" y="2211"/>
                    <a:pt x="1414" y="4236"/>
                    <a:pt x="2732" y="4236"/>
                  </a:cubicBezTo>
                  <a:cubicBezTo>
                    <a:pt x="4004" y="4236"/>
                    <a:pt x="4527" y="3010"/>
                    <a:pt x="5198" y="3010"/>
                  </a:cubicBezTo>
                  <a:cubicBezTo>
                    <a:pt x="5222" y="3010"/>
                    <a:pt x="5247" y="3011"/>
                    <a:pt x="5272" y="3015"/>
                  </a:cubicBezTo>
                  <a:cubicBezTo>
                    <a:pt x="5979" y="3111"/>
                    <a:pt x="5690" y="5650"/>
                    <a:pt x="6879" y="6165"/>
                  </a:cubicBezTo>
                  <a:cubicBezTo>
                    <a:pt x="7198" y="6291"/>
                    <a:pt x="7572" y="6351"/>
                    <a:pt x="7962" y="6351"/>
                  </a:cubicBezTo>
                  <a:cubicBezTo>
                    <a:pt x="9063" y="6351"/>
                    <a:pt x="10285" y="5871"/>
                    <a:pt x="10736" y="5040"/>
                  </a:cubicBezTo>
                  <a:cubicBezTo>
                    <a:pt x="11347" y="3915"/>
                    <a:pt x="9643" y="3207"/>
                    <a:pt x="7908" y="2597"/>
                  </a:cubicBezTo>
                  <a:cubicBezTo>
                    <a:pt x="6172" y="1986"/>
                    <a:pt x="2636" y="282"/>
                    <a:pt x="2636" y="282"/>
                  </a:cubicBezTo>
                  <a:cubicBezTo>
                    <a:pt x="2636" y="282"/>
                    <a:pt x="1940" y="0"/>
                    <a:pt x="1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4322;p64">
              <a:extLst>
                <a:ext uri="{FF2B5EF4-FFF2-40B4-BE49-F238E27FC236}">
                  <a16:creationId xmlns:a16="http://schemas.microsoft.com/office/drawing/2014/main" id="{290020EA-AC39-6800-03DE-9E7AA4115979}"/>
                </a:ext>
              </a:extLst>
            </p:cNvPr>
            <p:cNvSpPr/>
            <p:nvPr/>
          </p:nvSpPr>
          <p:spPr>
            <a:xfrm>
              <a:off x="4412675" y="1232975"/>
              <a:ext cx="279700" cy="172000"/>
            </a:xfrm>
            <a:custGeom>
              <a:avLst/>
              <a:gdLst/>
              <a:ahLst/>
              <a:cxnLst/>
              <a:rect l="l" t="t" r="r" b="b"/>
              <a:pathLst>
                <a:path w="11188" h="6880" extrusionOk="0">
                  <a:moveTo>
                    <a:pt x="1351" y="515"/>
                  </a:moveTo>
                  <a:cubicBezTo>
                    <a:pt x="1640" y="515"/>
                    <a:pt x="1962" y="579"/>
                    <a:pt x="2187" y="644"/>
                  </a:cubicBezTo>
                  <a:cubicBezTo>
                    <a:pt x="2315" y="708"/>
                    <a:pt x="2412" y="740"/>
                    <a:pt x="2508" y="740"/>
                  </a:cubicBezTo>
                  <a:lnTo>
                    <a:pt x="2572" y="772"/>
                  </a:lnTo>
                  <a:cubicBezTo>
                    <a:pt x="2572" y="772"/>
                    <a:pt x="2572" y="772"/>
                    <a:pt x="2572" y="772"/>
                  </a:cubicBezTo>
                  <a:lnTo>
                    <a:pt x="2572" y="772"/>
                  </a:lnTo>
                  <a:lnTo>
                    <a:pt x="2604" y="805"/>
                  </a:lnTo>
                  <a:lnTo>
                    <a:pt x="2610" y="789"/>
                  </a:lnTo>
                  <a:lnTo>
                    <a:pt x="2610" y="789"/>
                  </a:lnTo>
                  <a:cubicBezTo>
                    <a:pt x="2999" y="965"/>
                    <a:pt x="6239" y="2543"/>
                    <a:pt x="7876" y="3119"/>
                  </a:cubicBezTo>
                  <a:cubicBezTo>
                    <a:pt x="8615" y="3376"/>
                    <a:pt x="9355" y="3665"/>
                    <a:pt x="9869" y="3955"/>
                  </a:cubicBezTo>
                  <a:cubicBezTo>
                    <a:pt x="10126" y="4115"/>
                    <a:pt x="10351" y="4276"/>
                    <a:pt x="10480" y="4437"/>
                  </a:cubicBezTo>
                  <a:cubicBezTo>
                    <a:pt x="10608" y="4598"/>
                    <a:pt x="10673" y="4726"/>
                    <a:pt x="10673" y="4855"/>
                  </a:cubicBezTo>
                  <a:cubicBezTo>
                    <a:pt x="10673" y="4951"/>
                    <a:pt x="10641" y="5048"/>
                    <a:pt x="10576" y="5176"/>
                  </a:cubicBezTo>
                  <a:cubicBezTo>
                    <a:pt x="10383" y="5530"/>
                    <a:pt x="10030" y="5819"/>
                    <a:pt x="9548" y="6012"/>
                  </a:cubicBezTo>
                  <a:cubicBezTo>
                    <a:pt x="9098" y="6237"/>
                    <a:pt x="8551" y="6333"/>
                    <a:pt x="8037" y="6333"/>
                  </a:cubicBezTo>
                  <a:cubicBezTo>
                    <a:pt x="7683" y="6333"/>
                    <a:pt x="7330" y="6301"/>
                    <a:pt x="7073" y="6173"/>
                  </a:cubicBezTo>
                  <a:cubicBezTo>
                    <a:pt x="6848" y="6076"/>
                    <a:pt x="6655" y="5883"/>
                    <a:pt x="6526" y="5626"/>
                  </a:cubicBezTo>
                  <a:cubicBezTo>
                    <a:pt x="6333" y="5208"/>
                    <a:pt x="6205" y="4630"/>
                    <a:pt x="6108" y="4115"/>
                  </a:cubicBezTo>
                  <a:cubicBezTo>
                    <a:pt x="6044" y="3858"/>
                    <a:pt x="5980" y="3633"/>
                    <a:pt x="5883" y="3440"/>
                  </a:cubicBezTo>
                  <a:cubicBezTo>
                    <a:pt x="5851" y="3344"/>
                    <a:pt x="5787" y="3247"/>
                    <a:pt x="5690" y="3183"/>
                  </a:cubicBezTo>
                  <a:cubicBezTo>
                    <a:pt x="5626" y="3087"/>
                    <a:pt x="5497" y="3022"/>
                    <a:pt x="5369" y="3022"/>
                  </a:cubicBezTo>
                  <a:lnTo>
                    <a:pt x="5272" y="2990"/>
                  </a:lnTo>
                  <a:cubicBezTo>
                    <a:pt x="5015" y="3022"/>
                    <a:pt x="4790" y="3119"/>
                    <a:pt x="4630" y="3247"/>
                  </a:cubicBezTo>
                  <a:cubicBezTo>
                    <a:pt x="4340" y="3440"/>
                    <a:pt x="4083" y="3698"/>
                    <a:pt x="3794" y="3890"/>
                  </a:cubicBezTo>
                  <a:cubicBezTo>
                    <a:pt x="3537" y="4083"/>
                    <a:pt x="3215" y="4212"/>
                    <a:pt x="2797" y="4212"/>
                  </a:cubicBezTo>
                  <a:cubicBezTo>
                    <a:pt x="2779" y="4213"/>
                    <a:pt x="2760" y="4214"/>
                    <a:pt x="2741" y="4214"/>
                  </a:cubicBezTo>
                  <a:cubicBezTo>
                    <a:pt x="2270" y="4214"/>
                    <a:pt x="1719" y="3836"/>
                    <a:pt x="1287" y="3280"/>
                  </a:cubicBezTo>
                  <a:cubicBezTo>
                    <a:pt x="837" y="2701"/>
                    <a:pt x="515" y="1930"/>
                    <a:pt x="515" y="1319"/>
                  </a:cubicBezTo>
                  <a:cubicBezTo>
                    <a:pt x="515" y="1255"/>
                    <a:pt x="515" y="1158"/>
                    <a:pt x="547" y="1094"/>
                  </a:cubicBezTo>
                  <a:cubicBezTo>
                    <a:pt x="579" y="837"/>
                    <a:pt x="676" y="740"/>
                    <a:pt x="804" y="644"/>
                  </a:cubicBezTo>
                  <a:cubicBezTo>
                    <a:pt x="933" y="579"/>
                    <a:pt x="1126" y="515"/>
                    <a:pt x="1351" y="515"/>
                  </a:cubicBezTo>
                  <a:close/>
                  <a:moveTo>
                    <a:pt x="1351" y="1"/>
                  </a:moveTo>
                  <a:cubicBezTo>
                    <a:pt x="1062" y="1"/>
                    <a:pt x="772" y="33"/>
                    <a:pt x="515" y="194"/>
                  </a:cubicBezTo>
                  <a:cubicBezTo>
                    <a:pt x="258" y="354"/>
                    <a:pt x="65" y="644"/>
                    <a:pt x="1" y="997"/>
                  </a:cubicBezTo>
                  <a:cubicBezTo>
                    <a:pt x="1" y="1126"/>
                    <a:pt x="1" y="1222"/>
                    <a:pt x="1" y="1319"/>
                  </a:cubicBezTo>
                  <a:cubicBezTo>
                    <a:pt x="1" y="2122"/>
                    <a:pt x="354" y="2926"/>
                    <a:pt x="869" y="3601"/>
                  </a:cubicBezTo>
                  <a:cubicBezTo>
                    <a:pt x="1383" y="4244"/>
                    <a:pt x="2058" y="4758"/>
                    <a:pt x="2797" y="4758"/>
                  </a:cubicBezTo>
                  <a:cubicBezTo>
                    <a:pt x="3537" y="4758"/>
                    <a:pt x="4051" y="4405"/>
                    <a:pt x="4437" y="4083"/>
                  </a:cubicBezTo>
                  <a:cubicBezTo>
                    <a:pt x="4630" y="3923"/>
                    <a:pt x="4790" y="3794"/>
                    <a:pt x="4919" y="3698"/>
                  </a:cubicBezTo>
                  <a:cubicBezTo>
                    <a:pt x="5080" y="3569"/>
                    <a:pt x="5176" y="3537"/>
                    <a:pt x="5272" y="3537"/>
                  </a:cubicBezTo>
                  <a:lnTo>
                    <a:pt x="5305" y="3537"/>
                  </a:lnTo>
                  <a:lnTo>
                    <a:pt x="5337" y="3601"/>
                  </a:lnTo>
                  <a:cubicBezTo>
                    <a:pt x="5401" y="3665"/>
                    <a:pt x="5497" y="3858"/>
                    <a:pt x="5562" y="4115"/>
                  </a:cubicBezTo>
                  <a:cubicBezTo>
                    <a:pt x="5658" y="4533"/>
                    <a:pt x="5755" y="5048"/>
                    <a:pt x="5915" y="5530"/>
                  </a:cubicBezTo>
                  <a:cubicBezTo>
                    <a:pt x="6012" y="5755"/>
                    <a:pt x="6108" y="5980"/>
                    <a:pt x="6269" y="6173"/>
                  </a:cubicBezTo>
                  <a:cubicBezTo>
                    <a:pt x="6398" y="6398"/>
                    <a:pt x="6590" y="6558"/>
                    <a:pt x="6848" y="6655"/>
                  </a:cubicBezTo>
                  <a:cubicBezTo>
                    <a:pt x="7201" y="6816"/>
                    <a:pt x="7619" y="6880"/>
                    <a:pt x="8037" y="6880"/>
                  </a:cubicBezTo>
                  <a:cubicBezTo>
                    <a:pt x="8648" y="6880"/>
                    <a:pt x="9258" y="6751"/>
                    <a:pt x="9773" y="6526"/>
                  </a:cubicBezTo>
                  <a:cubicBezTo>
                    <a:pt x="10319" y="6269"/>
                    <a:pt x="10769" y="5915"/>
                    <a:pt x="11026" y="5433"/>
                  </a:cubicBezTo>
                  <a:lnTo>
                    <a:pt x="11058" y="5433"/>
                  </a:lnTo>
                  <a:cubicBezTo>
                    <a:pt x="11155" y="5240"/>
                    <a:pt x="11187" y="5048"/>
                    <a:pt x="11187" y="4855"/>
                  </a:cubicBezTo>
                  <a:cubicBezTo>
                    <a:pt x="11187" y="4565"/>
                    <a:pt x="11058" y="4308"/>
                    <a:pt x="10866" y="4083"/>
                  </a:cubicBezTo>
                  <a:cubicBezTo>
                    <a:pt x="10576" y="3762"/>
                    <a:pt x="10158" y="3505"/>
                    <a:pt x="9676" y="3247"/>
                  </a:cubicBezTo>
                  <a:cubicBezTo>
                    <a:pt x="9194" y="3022"/>
                    <a:pt x="8615" y="2830"/>
                    <a:pt x="8069" y="2637"/>
                  </a:cubicBezTo>
                  <a:cubicBezTo>
                    <a:pt x="7233" y="2315"/>
                    <a:pt x="5915" y="1737"/>
                    <a:pt x="4790" y="1222"/>
                  </a:cubicBezTo>
                  <a:cubicBezTo>
                    <a:pt x="4244" y="997"/>
                    <a:pt x="3762" y="740"/>
                    <a:pt x="3408" y="579"/>
                  </a:cubicBezTo>
                  <a:cubicBezTo>
                    <a:pt x="3055" y="419"/>
                    <a:pt x="2829" y="290"/>
                    <a:pt x="2829" y="290"/>
                  </a:cubicBezTo>
                  <a:lnTo>
                    <a:pt x="2797" y="290"/>
                  </a:lnTo>
                  <a:cubicBezTo>
                    <a:pt x="2797" y="290"/>
                    <a:pt x="2058" y="1"/>
                    <a:pt x="1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4323;p64">
              <a:extLst>
                <a:ext uri="{FF2B5EF4-FFF2-40B4-BE49-F238E27FC236}">
                  <a16:creationId xmlns:a16="http://schemas.microsoft.com/office/drawing/2014/main" id="{03D9420B-E178-A583-E2FE-187F591B8240}"/>
                </a:ext>
              </a:extLst>
            </p:cNvPr>
            <p:cNvSpPr/>
            <p:nvPr/>
          </p:nvSpPr>
          <p:spPr>
            <a:xfrm>
              <a:off x="4690725" y="1282000"/>
              <a:ext cx="57900" cy="58700"/>
            </a:xfrm>
            <a:custGeom>
              <a:avLst/>
              <a:gdLst/>
              <a:ahLst/>
              <a:cxnLst/>
              <a:rect l="l" t="t" r="r" b="b"/>
              <a:pathLst>
                <a:path w="2316" h="2348" extrusionOk="0">
                  <a:moveTo>
                    <a:pt x="1" y="2347"/>
                  </a:moveTo>
                  <a:lnTo>
                    <a:pt x="2315"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4324;p64">
              <a:extLst>
                <a:ext uri="{FF2B5EF4-FFF2-40B4-BE49-F238E27FC236}">
                  <a16:creationId xmlns:a16="http://schemas.microsoft.com/office/drawing/2014/main" id="{ADEAD07D-3D1A-6714-46DF-0537D7C87697}"/>
                </a:ext>
              </a:extLst>
            </p:cNvPr>
            <p:cNvSpPr/>
            <p:nvPr/>
          </p:nvSpPr>
          <p:spPr>
            <a:xfrm>
              <a:off x="4682700" y="1275375"/>
              <a:ext cx="73150" cy="71750"/>
            </a:xfrm>
            <a:custGeom>
              <a:avLst/>
              <a:gdLst/>
              <a:ahLst/>
              <a:cxnLst/>
              <a:rect l="l" t="t" r="r" b="b"/>
              <a:pathLst>
                <a:path w="2926" h="2870" extrusionOk="0">
                  <a:moveTo>
                    <a:pt x="2636" y="1"/>
                  </a:moveTo>
                  <a:cubicBezTo>
                    <a:pt x="2564" y="1"/>
                    <a:pt x="2491" y="25"/>
                    <a:pt x="2443" y="73"/>
                  </a:cubicBezTo>
                  <a:lnTo>
                    <a:pt x="129" y="2419"/>
                  </a:lnTo>
                  <a:cubicBezTo>
                    <a:pt x="0" y="2516"/>
                    <a:pt x="0" y="2677"/>
                    <a:pt x="129" y="2773"/>
                  </a:cubicBezTo>
                  <a:cubicBezTo>
                    <a:pt x="177" y="2837"/>
                    <a:pt x="241" y="2869"/>
                    <a:pt x="310" y="2869"/>
                  </a:cubicBezTo>
                  <a:cubicBezTo>
                    <a:pt x="378" y="2869"/>
                    <a:pt x="450" y="2837"/>
                    <a:pt x="515" y="2773"/>
                  </a:cubicBezTo>
                  <a:lnTo>
                    <a:pt x="2829" y="459"/>
                  </a:lnTo>
                  <a:cubicBezTo>
                    <a:pt x="2925" y="362"/>
                    <a:pt x="2925" y="169"/>
                    <a:pt x="2829" y="73"/>
                  </a:cubicBezTo>
                  <a:cubicBezTo>
                    <a:pt x="2781" y="25"/>
                    <a:pt x="2708" y="1"/>
                    <a:pt x="2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4325;p64">
              <a:extLst>
                <a:ext uri="{FF2B5EF4-FFF2-40B4-BE49-F238E27FC236}">
                  <a16:creationId xmlns:a16="http://schemas.microsoft.com/office/drawing/2014/main" id="{8BBF0A68-048D-EA3A-DA90-23076B012C47}"/>
                </a:ext>
              </a:extLst>
            </p:cNvPr>
            <p:cNvSpPr/>
            <p:nvPr/>
          </p:nvSpPr>
          <p:spPr>
            <a:xfrm>
              <a:off x="4434375" y="1175925"/>
              <a:ext cx="30575" cy="68325"/>
            </a:xfrm>
            <a:custGeom>
              <a:avLst/>
              <a:gdLst/>
              <a:ahLst/>
              <a:cxnLst/>
              <a:rect l="l" t="t" r="r" b="b"/>
              <a:pathLst>
                <a:path w="1223" h="2733" extrusionOk="0">
                  <a:moveTo>
                    <a:pt x="1" y="2733"/>
                  </a:moveTo>
                  <a:lnTo>
                    <a:pt x="1222"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4326;p64">
              <a:extLst>
                <a:ext uri="{FF2B5EF4-FFF2-40B4-BE49-F238E27FC236}">
                  <a16:creationId xmlns:a16="http://schemas.microsoft.com/office/drawing/2014/main" id="{16462397-8720-74B1-10B8-8EFA46976B57}"/>
                </a:ext>
              </a:extLst>
            </p:cNvPr>
            <p:cNvSpPr/>
            <p:nvPr/>
          </p:nvSpPr>
          <p:spPr>
            <a:xfrm>
              <a:off x="4427150" y="1168875"/>
              <a:ext cx="45825" cy="81650"/>
            </a:xfrm>
            <a:custGeom>
              <a:avLst/>
              <a:gdLst/>
              <a:ahLst/>
              <a:cxnLst/>
              <a:rect l="l" t="t" r="r" b="b"/>
              <a:pathLst>
                <a:path w="1833" h="3266" extrusionOk="0">
                  <a:moveTo>
                    <a:pt x="1513" y="0"/>
                  </a:moveTo>
                  <a:cubicBezTo>
                    <a:pt x="1402" y="0"/>
                    <a:pt x="1310" y="60"/>
                    <a:pt x="1286" y="154"/>
                  </a:cubicBezTo>
                  <a:lnTo>
                    <a:pt x="65" y="2886"/>
                  </a:lnTo>
                  <a:cubicBezTo>
                    <a:pt x="0" y="3047"/>
                    <a:pt x="65" y="3208"/>
                    <a:pt x="193" y="3240"/>
                  </a:cubicBezTo>
                  <a:cubicBezTo>
                    <a:pt x="228" y="3257"/>
                    <a:pt x="264" y="3265"/>
                    <a:pt x="301" y="3265"/>
                  </a:cubicBezTo>
                  <a:cubicBezTo>
                    <a:pt x="401" y="3265"/>
                    <a:pt x="500" y="3205"/>
                    <a:pt x="547" y="3111"/>
                  </a:cubicBezTo>
                  <a:lnTo>
                    <a:pt x="1768" y="379"/>
                  </a:lnTo>
                  <a:cubicBezTo>
                    <a:pt x="1833" y="250"/>
                    <a:pt x="1768" y="90"/>
                    <a:pt x="1640" y="25"/>
                  </a:cubicBezTo>
                  <a:cubicBezTo>
                    <a:pt x="1597" y="8"/>
                    <a:pt x="1554" y="0"/>
                    <a:pt x="1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4327;p64">
              <a:extLst>
                <a:ext uri="{FF2B5EF4-FFF2-40B4-BE49-F238E27FC236}">
                  <a16:creationId xmlns:a16="http://schemas.microsoft.com/office/drawing/2014/main" id="{1C3B7C03-0C6C-8F97-8A13-E145BD7FC6C6}"/>
                </a:ext>
              </a:extLst>
            </p:cNvPr>
            <p:cNvSpPr/>
            <p:nvPr/>
          </p:nvSpPr>
          <p:spPr>
            <a:xfrm>
              <a:off x="4885200" y="1781050"/>
              <a:ext cx="310225" cy="341175"/>
            </a:xfrm>
            <a:custGeom>
              <a:avLst/>
              <a:gdLst/>
              <a:ahLst/>
              <a:cxnLst/>
              <a:rect l="l" t="t" r="r" b="b"/>
              <a:pathLst>
                <a:path w="12409" h="13647" extrusionOk="0">
                  <a:moveTo>
                    <a:pt x="10255" y="0"/>
                  </a:moveTo>
                  <a:cubicBezTo>
                    <a:pt x="10255" y="1"/>
                    <a:pt x="3537" y="5979"/>
                    <a:pt x="1801" y="7715"/>
                  </a:cubicBezTo>
                  <a:cubicBezTo>
                    <a:pt x="65" y="9451"/>
                    <a:pt x="1" y="12762"/>
                    <a:pt x="1640" y="13533"/>
                  </a:cubicBezTo>
                  <a:cubicBezTo>
                    <a:pt x="1817" y="13612"/>
                    <a:pt x="2033" y="13647"/>
                    <a:pt x="2280" y="13647"/>
                  </a:cubicBezTo>
                  <a:cubicBezTo>
                    <a:pt x="4365" y="13647"/>
                    <a:pt x="8607" y="11119"/>
                    <a:pt x="9355" y="10544"/>
                  </a:cubicBezTo>
                  <a:cubicBezTo>
                    <a:pt x="10190" y="9869"/>
                    <a:pt x="12408" y="418"/>
                    <a:pt x="10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4328;p64">
              <a:extLst>
                <a:ext uri="{FF2B5EF4-FFF2-40B4-BE49-F238E27FC236}">
                  <a16:creationId xmlns:a16="http://schemas.microsoft.com/office/drawing/2014/main" id="{AAAD5ED2-CB68-171A-57E4-8FC306F37C66}"/>
                </a:ext>
              </a:extLst>
            </p:cNvPr>
            <p:cNvSpPr/>
            <p:nvPr/>
          </p:nvSpPr>
          <p:spPr>
            <a:xfrm>
              <a:off x="4890025" y="1774300"/>
              <a:ext cx="281300" cy="353925"/>
            </a:xfrm>
            <a:custGeom>
              <a:avLst/>
              <a:gdLst/>
              <a:ahLst/>
              <a:cxnLst/>
              <a:rect l="l" t="t" r="r" b="b"/>
              <a:pathLst>
                <a:path w="11252" h="14157" extrusionOk="0">
                  <a:moveTo>
                    <a:pt x="10139" y="568"/>
                  </a:moveTo>
                  <a:lnTo>
                    <a:pt x="10139" y="568"/>
                  </a:lnTo>
                  <a:cubicBezTo>
                    <a:pt x="10196" y="594"/>
                    <a:pt x="10247" y="629"/>
                    <a:pt x="10287" y="688"/>
                  </a:cubicBezTo>
                  <a:cubicBezTo>
                    <a:pt x="10415" y="849"/>
                    <a:pt x="10544" y="1106"/>
                    <a:pt x="10608" y="1460"/>
                  </a:cubicBezTo>
                  <a:cubicBezTo>
                    <a:pt x="10672" y="1781"/>
                    <a:pt x="10705" y="2231"/>
                    <a:pt x="10705" y="2713"/>
                  </a:cubicBezTo>
                  <a:cubicBezTo>
                    <a:pt x="10705" y="4160"/>
                    <a:pt x="10415" y="6056"/>
                    <a:pt x="10030" y="7632"/>
                  </a:cubicBezTo>
                  <a:cubicBezTo>
                    <a:pt x="9837" y="8435"/>
                    <a:pt x="9644" y="9142"/>
                    <a:pt x="9451" y="9657"/>
                  </a:cubicBezTo>
                  <a:cubicBezTo>
                    <a:pt x="9355" y="9946"/>
                    <a:pt x="9258" y="10171"/>
                    <a:pt x="9162" y="10332"/>
                  </a:cubicBezTo>
                  <a:cubicBezTo>
                    <a:pt x="9097" y="10492"/>
                    <a:pt x="9001" y="10589"/>
                    <a:pt x="9001" y="10589"/>
                  </a:cubicBezTo>
                  <a:cubicBezTo>
                    <a:pt x="8840" y="10717"/>
                    <a:pt x="8422" y="11007"/>
                    <a:pt x="7908" y="11296"/>
                  </a:cubicBezTo>
                  <a:cubicBezTo>
                    <a:pt x="7104" y="11778"/>
                    <a:pt x="6012" y="12357"/>
                    <a:pt x="4951" y="12839"/>
                  </a:cubicBezTo>
                  <a:cubicBezTo>
                    <a:pt x="3858" y="13289"/>
                    <a:pt x="2797" y="13643"/>
                    <a:pt x="2090" y="13643"/>
                  </a:cubicBezTo>
                  <a:cubicBezTo>
                    <a:pt x="1865" y="13643"/>
                    <a:pt x="1704" y="13610"/>
                    <a:pt x="1576" y="13546"/>
                  </a:cubicBezTo>
                  <a:cubicBezTo>
                    <a:pt x="1222" y="13385"/>
                    <a:pt x="965" y="13128"/>
                    <a:pt x="804" y="12743"/>
                  </a:cubicBezTo>
                  <a:cubicBezTo>
                    <a:pt x="611" y="12357"/>
                    <a:pt x="515" y="11907"/>
                    <a:pt x="515" y="11392"/>
                  </a:cubicBezTo>
                  <a:cubicBezTo>
                    <a:pt x="515" y="10267"/>
                    <a:pt x="965" y="9014"/>
                    <a:pt x="1801" y="8178"/>
                  </a:cubicBezTo>
                  <a:cubicBezTo>
                    <a:pt x="2669" y="7310"/>
                    <a:pt x="4790" y="5381"/>
                    <a:pt x="6687" y="3678"/>
                  </a:cubicBezTo>
                  <a:cubicBezTo>
                    <a:pt x="7619" y="2810"/>
                    <a:pt x="8519" y="2006"/>
                    <a:pt x="9162" y="1428"/>
                  </a:cubicBezTo>
                  <a:cubicBezTo>
                    <a:pt x="9628" y="1028"/>
                    <a:pt x="9971" y="721"/>
                    <a:pt x="10139" y="568"/>
                  </a:cubicBezTo>
                  <a:close/>
                  <a:moveTo>
                    <a:pt x="10055" y="1"/>
                  </a:moveTo>
                  <a:cubicBezTo>
                    <a:pt x="9995" y="1"/>
                    <a:pt x="9948" y="31"/>
                    <a:pt x="9901" y="78"/>
                  </a:cubicBezTo>
                  <a:cubicBezTo>
                    <a:pt x="9901" y="78"/>
                    <a:pt x="8230" y="1556"/>
                    <a:pt x="6333" y="3292"/>
                  </a:cubicBezTo>
                  <a:cubicBezTo>
                    <a:pt x="4436" y="4996"/>
                    <a:pt x="2315" y="6924"/>
                    <a:pt x="1415" y="7792"/>
                  </a:cubicBezTo>
                  <a:cubicBezTo>
                    <a:pt x="483" y="8757"/>
                    <a:pt x="1" y="10139"/>
                    <a:pt x="1" y="11392"/>
                  </a:cubicBezTo>
                  <a:cubicBezTo>
                    <a:pt x="1" y="11971"/>
                    <a:pt x="97" y="12517"/>
                    <a:pt x="322" y="12968"/>
                  </a:cubicBezTo>
                  <a:cubicBezTo>
                    <a:pt x="547" y="13450"/>
                    <a:pt x="868" y="13835"/>
                    <a:pt x="1351" y="14028"/>
                  </a:cubicBezTo>
                  <a:cubicBezTo>
                    <a:pt x="1576" y="14125"/>
                    <a:pt x="1833" y="14157"/>
                    <a:pt x="2090" y="14157"/>
                  </a:cubicBezTo>
                  <a:cubicBezTo>
                    <a:pt x="2669" y="14157"/>
                    <a:pt x="3344" y="13996"/>
                    <a:pt x="4051" y="13771"/>
                  </a:cubicBezTo>
                  <a:cubicBezTo>
                    <a:pt x="5144" y="13385"/>
                    <a:pt x="6301" y="12807"/>
                    <a:pt x="7265" y="12292"/>
                  </a:cubicBezTo>
                  <a:cubicBezTo>
                    <a:pt x="7779" y="12003"/>
                    <a:pt x="8197" y="11746"/>
                    <a:pt x="8551" y="11521"/>
                  </a:cubicBezTo>
                  <a:cubicBezTo>
                    <a:pt x="8905" y="11328"/>
                    <a:pt x="9162" y="11135"/>
                    <a:pt x="9322" y="11007"/>
                  </a:cubicBezTo>
                  <a:cubicBezTo>
                    <a:pt x="9451" y="10910"/>
                    <a:pt x="9547" y="10750"/>
                    <a:pt x="9644" y="10557"/>
                  </a:cubicBezTo>
                  <a:cubicBezTo>
                    <a:pt x="9965" y="9914"/>
                    <a:pt x="10383" y="8628"/>
                    <a:pt x="10705" y="7149"/>
                  </a:cubicBezTo>
                  <a:cubicBezTo>
                    <a:pt x="10994" y="5671"/>
                    <a:pt x="11251" y="4031"/>
                    <a:pt x="11251" y="2713"/>
                  </a:cubicBezTo>
                  <a:cubicBezTo>
                    <a:pt x="11251" y="2038"/>
                    <a:pt x="11187" y="1428"/>
                    <a:pt x="11026" y="945"/>
                  </a:cubicBezTo>
                  <a:cubicBezTo>
                    <a:pt x="10962" y="720"/>
                    <a:pt x="10833" y="528"/>
                    <a:pt x="10705" y="335"/>
                  </a:cubicBezTo>
                  <a:cubicBezTo>
                    <a:pt x="10544" y="174"/>
                    <a:pt x="10351" y="45"/>
                    <a:pt x="10126" y="13"/>
                  </a:cubicBezTo>
                  <a:cubicBezTo>
                    <a:pt x="10100" y="5"/>
                    <a:pt x="10077" y="1"/>
                    <a:pt x="10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4329;p64">
              <a:extLst>
                <a:ext uri="{FF2B5EF4-FFF2-40B4-BE49-F238E27FC236}">
                  <a16:creationId xmlns:a16="http://schemas.microsoft.com/office/drawing/2014/main" id="{BE3891F8-63A8-00B6-00A2-86F3D56815F3}"/>
                </a:ext>
              </a:extLst>
            </p:cNvPr>
            <p:cNvSpPr/>
            <p:nvPr/>
          </p:nvSpPr>
          <p:spPr>
            <a:xfrm>
              <a:off x="5182550" y="2154725"/>
              <a:ext cx="605125" cy="595500"/>
            </a:xfrm>
            <a:custGeom>
              <a:avLst/>
              <a:gdLst/>
              <a:ahLst/>
              <a:cxnLst/>
              <a:rect l="l" t="t" r="r" b="b"/>
              <a:pathLst>
                <a:path w="24205" h="23820" extrusionOk="0">
                  <a:moveTo>
                    <a:pt x="15172" y="1"/>
                  </a:moveTo>
                  <a:lnTo>
                    <a:pt x="0" y="9740"/>
                  </a:lnTo>
                  <a:lnTo>
                    <a:pt x="3247" y="23820"/>
                  </a:lnTo>
                  <a:cubicBezTo>
                    <a:pt x="3247" y="23820"/>
                    <a:pt x="20573" y="14819"/>
                    <a:pt x="22405" y="11926"/>
                  </a:cubicBezTo>
                  <a:cubicBezTo>
                    <a:pt x="24205" y="9033"/>
                    <a:pt x="15172" y="1"/>
                    <a:pt x="151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4330;p64">
              <a:extLst>
                <a:ext uri="{FF2B5EF4-FFF2-40B4-BE49-F238E27FC236}">
                  <a16:creationId xmlns:a16="http://schemas.microsoft.com/office/drawing/2014/main" id="{0D0D27C9-694A-6B74-BF77-7BAB00E61598}"/>
                </a:ext>
              </a:extLst>
            </p:cNvPr>
            <p:cNvSpPr/>
            <p:nvPr/>
          </p:nvSpPr>
          <p:spPr>
            <a:xfrm>
              <a:off x="5175300" y="2147975"/>
              <a:ext cx="579425" cy="609275"/>
            </a:xfrm>
            <a:custGeom>
              <a:avLst/>
              <a:gdLst/>
              <a:ahLst/>
              <a:cxnLst/>
              <a:rect l="l" t="t" r="r" b="b"/>
              <a:pathLst>
                <a:path w="23177" h="24371" extrusionOk="0">
                  <a:moveTo>
                    <a:pt x="15415" y="609"/>
                  </a:moveTo>
                  <a:cubicBezTo>
                    <a:pt x="15464" y="658"/>
                    <a:pt x="15523" y="718"/>
                    <a:pt x="15591" y="785"/>
                  </a:cubicBezTo>
                  <a:cubicBezTo>
                    <a:pt x="16298" y="1524"/>
                    <a:pt x="18066" y="3421"/>
                    <a:pt x="19673" y="5478"/>
                  </a:cubicBezTo>
                  <a:cubicBezTo>
                    <a:pt x="20477" y="6539"/>
                    <a:pt x="21216" y="7632"/>
                    <a:pt x="21763" y="8628"/>
                  </a:cubicBezTo>
                  <a:cubicBezTo>
                    <a:pt x="22309" y="9625"/>
                    <a:pt x="22663" y="10557"/>
                    <a:pt x="22663" y="11264"/>
                  </a:cubicBezTo>
                  <a:cubicBezTo>
                    <a:pt x="22663" y="11586"/>
                    <a:pt x="22598" y="11843"/>
                    <a:pt x="22470" y="12036"/>
                  </a:cubicBezTo>
                  <a:cubicBezTo>
                    <a:pt x="22277" y="12357"/>
                    <a:pt x="21795" y="12807"/>
                    <a:pt x="21184" y="13321"/>
                  </a:cubicBezTo>
                  <a:cubicBezTo>
                    <a:pt x="18934" y="15121"/>
                    <a:pt x="14498" y="17757"/>
                    <a:pt x="10608" y="19943"/>
                  </a:cubicBezTo>
                  <a:cubicBezTo>
                    <a:pt x="8680" y="21036"/>
                    <a:pt x="6880" y="22032"/>
                    <a:pt x="5562" y="22740"/>
                  </a:cubicBezTo>
                  <a:cubicBezTo>
                    <a:pt x="4919" y="23093"/>
                    <a:pt x="4372" y="23350"/>
                    <a:pt x="3987" y="23543"/>
                  </a:cubicBezTo>
                  <a:cubicBezTo>
                    <a:pt x="3884" y="23608"/>
                    <a:pt x="3796" y="23663"/>
                    <a:pt x="3721" y="23707"/>
                  </a:cubicBezTo>
                  <a:lnTo>
                    <a:pt x="3721" y="23707"/>
                  </a:lnTo>
                  <a:lnTo>
                    <a:pt x="612" y="10139"/>
                  </a:lnTo>
                  <a:lnTo>
                    <a:pt x="15415" y="609"/>
                  </a:lnTo>
                  <a:close/>
                  <a:moveTo>
                    <a:pt x="15472" y="1"/>
                  </a:moveTo>
                  <a:cubicBezTo>
                    <a:pt x="15417" y="1"/>
                    <a:pt x="15359" y="17"/>
                    <a:pt x="15302" y="46"/>
                  </a:cubicBezTo>
                  <a:lnTo>
                    <a:pt x="162" y="9785"/>
                  </a:lnTo>
                  <a:cubicBezTo>
                    <a:pt x="65" y="9850"/>
                    <a:pt x="1" y="9978"/>
                    <a:pt x="33" y="10075"/>
                  </a:cubicBezTo>
                  <a:lnTo>
                    <a:pt x="3280" y="24154"/>
                  </a:lnTo>
                  <a:cubicBezTo>
                    <a:pt x="3312" y="24250"/>
                    <a:pt x="3376" y="24315"/>
                    <a:pt x="3440" y="24347"/>
                  </a:cubicBezTo>
                  <a:cubicBezTo>
                    <a:pt x="3472" y="24363"/>
                    <a:pt x="3513" y="24371"/>
                    <a:pt x="3553" y="24371"/>
                  </a:cubicBezTo>
                  <a:cubicBezTo>
                    <a:pt x="3593" y="24371"/>
                    <a:pt x="3633" y="24363"/>
                    <a:pt x="3665" y="24347"/>
                  </a:cubicBezTo>
                  <a:cubicBezTo>
                    <a:pt x="3665" y="24347"/>
                    <a:pt x="8005" y="22065"/>
                    <a:pt x="12569" y="19461"/>
                  </a:cubicBezTo>
                  <a:cubicBezTo>
                    <a:pt x="14852" y="18143"/>
                    <a:pt x="17198" y="16761"/>
                    <a:pt x="19095" y="15475"/>
                  </a:cubicBezTo>
                  <a:cubicBezTo>
                    <a:pt x="20027" y="14864"/>
                    <a:pt x="20863" y="14253"/>
                    <a:pt x="21505" y="13739"/>
                  </a:cubicBezTo>
                  <a:cubicBezTo>
                    <a:pt x="22180" y="13193"/>
                    <a:pt x="22663" y="12743"/>
                    <a:pt x="22920" y="12325"/>
                  </a:cubicBezTo>
                  <a:cubicBezTo>
                    <a:pt x="23113" y="12003"/>
                    <a:pt x="23177" y="11650"/>
                    <a:pt x="23177" y="11264"/>
                  </a:cubicBezTo>
                  <a:cubicBezTo>
                    <a:pt x="23177" y="10268"/>
                    <a:pt x="22695" y="9143"/>
                    <a:pt x="21988" y="7921"/>
                  </a:cubicBezTo>
                  <a:cubicBezTo>
                    <a:pt x="19866" y="4289"/>
                    <a:pt x="15655" y="78"/>
                    <a:pt x="15655" y="78"/>
                  </a:cubicBezTo>
                  <a:cubicBezTo>
                    <a:pt x="15602" y="25"/>
                    <a:pt x="15539" y="1"/>
                    <a:pt x="154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4331;p64">
              <a:extLst>
                <a:ext uri="{FF2B5EF4-FFF2-40B4-BE49-F238E27FC236}">
                  <a16:creationId xmlns:a16="http://schemas.microsoft.com/office/drawing/2014/main" id="{3427C3AE-FCFD-70DB-DF43-2470CF3785AB}"/>
                </a:ext>
              </a:extLst>
            </p:cNvPr>
            <p:cNvSpPr/>
            <p:nvPr/>
          </p:nvSpPr>
          <p:spPr>
            <a:xfrm>
              <a:off x="5052350" y="1761925"/>
              <a:ext cx="615600" cy="969125"/>
            </a:xfrm>
            <a:custGeom>
              <a:avLst/>
              <a:gdLst/>
              <a:ahLst/>
              <a:cxnLst/>
              <a:rect l="l" t="t" r="r" b="b"/>
              <a:pathLst>
                <a:path w="24624" h="38765" extrusionOk="0">
                  <a:moveTo>
                    <a:pt x="10210" y="0"/>
                  </a:moveTo>
                  <a:cubicBezTo>
                    <a:pt x="9375" y="0"/>
                    <a:pt x="8808" y="187"/>
                    <a:pt x="8808" y="187"/>
                  </a:cubicBezTo>
                  <a:cubicBezTo>
                    <a:pt x="8808" y="187"/>
                    <a:pt x="8144" y="131"/>
                    <a:pt x="7267" y="131"/>
                  </a:cubicBezTo>
                  <a:cubicBezTo>
                    <a:pt x="6039" y="131"/>
                    <a:pt x="4394" y="240"/>
                    <a:pt x="3569" y="765"/>
                  </a:cubicBezTo>
                  <a:cubicBezTo>
                    <a:pt x="2187" y="1698"/>
                    <a:pt x="1190" y="10152"/>
                    <a:pt x="933" y="15198"/>
                  </a:cubicBezTo>
                  <a:cubicBezTo>
                    <a:pt x="676" y="20245"/>
                    <a:pt x="1" y="24327"/>
                    <a:pt x="354" y="25324"/>
                  </a:cubicBezTo>
                  <a:cubicBezTo>
                    <a:pt x="676" y="26288"/>
                    <a:pt x="9290" y="37153"/>
                    <a:pt x="10544" y="38664"/>
                  </a:cubicBezTo>
                  <a:cubicBezTo>
                    <a:pt x="10602" y="38732"/>
                    <a:pt x="10678" y="38765"/>
                    <a:pt x="10771" y="38765"/>
                  </a:cubicBezTo>
                  <a:cubicBezTo>
                    <a:pt x="12703" y="38765"/>
                    <a:pt x="21892" y="24764"/>
                    <a:pt x="23241" y="21820"/>
                  </a:cubicBezTo>
                  <a:cubicBezTo>
                    <a:pt x="24623" y="18766"/>
                    <a:pt x="23723" y="15938"/>
                    <a:pt x="21891" y="11727"/>
                  </a:cubicBezTo>
                  <a:cubicBezTo>
                    <a:pt x="20091" y="7484"/>
                    <a:pt x="16169" y="3594"/>
                    <a:pt x="13855" y="1440"/>
                  </a:cubicBezTo>
                  <a:cubicBezTo>
                    <a:pt x="12594" y="267"/>
                    <a:pt x="11210" y="0"/>
                    <a:pt x="10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4332;p64">
              <a:extLst>
                <a:ext uri="{FF2B5EF4-FFF2-40B4-BE49-F238E27FC236}">
                  <a16:creationId xmlns:a16="http://schemas.microsoft.com/office/drawing/2014/main" id="{BA956DCF-C2BE-3876-0646-857FEB0FB535}"/>
                </a:ext>
              </a:extLst>
            </p:cNvPr>
            <p:cNvSpPr/>
            <p:nvPr/>
          </p:nvSpPr>
          <p:spPr>
            <a:xfrm>
              <a:off x="5052350" y="1755325"/>
              <a:ext cx="604350" cy="982050"/>
            </a:xfrm>
            <a:custGeom>
              <a:avLst/>
              <a:gdLst/>
              <a:ahLst/>
              <a:cxnLst/>
              <a:rect l="l" t="t" r="r" b="b"/>
              <a:pathLst>
                <a:path w="24174" h="39282" extrusionOk="0">
                  <a:moveTo>
                    <a:pt x="10223" y="515"/>
                  </a:moveTo>
                  <a:cubicBezTo>
                    <a:pt x="11187" y="547"/>
                    <a:pt x="12473" y="772"/>
                    <a:pt x="13694" y="1897"/>
                  </a:cubicBezTo>
                  <a:cubicBezTo>
                    <a:pt x="15976" y="4051"/>
                    <a:pt x="19866" y="7908"/>
                    <a:pt x="21666" y="12087"/>
                  </a:cubicBezTo>
                  <a:cubicBezTo>
                    <a:pt x="22855" y="14884"/>
                    <a:pt x="23659" y="17037"/>
                    <a:pt x="23659" y="18998"/>
                  </a:cubicBezTo>
                  <a:cubicBezTo>
                    <a:pt x="23659" y="19995"/>
                    <a:pt x="23434" y="20959"/>
                    <a:pt x="22984" y="21988"/>
                  </a:cubicBezTo>
                  <a:cubicBezTo>
                    <a:pt x="22663" y="22695"/>
                    <a:pt x="21827" y="24109"/>
                    <a:pt x="20766" y="25813"/>
                  </a:cubicBezTo>
                  <a:cubicBezTo>
                    <a:pt x="19127" y="28417"/>
                    <a:pt x="16941" y="31663"/>
                    <a:pt x="14980" y="34267"/>
                  </a:cubicBezTo>
                  <a:cubicBezTo>
                    <a:pt x="14016" y="35585"/>
                    <a:pt x="13083" y="36710"/>
                    <a:pt x="12312" y="37513"/>
                  </a:cubicBezTo>
                  <a:cubicBezTo>
                    <a:pt x="11958" y="37931"/>
                    <a:pt x="11605" y="38253"/>
                    <a:pt x="11316" y="38446"/>
                  </a:cubicBezTo>
                  <a:cubicBezTo>
                    <a:pt x="11058" y="38671"/>
                    <a:pt x="10833" y="38767"/>
                    <a:pt x="10769" y="38767"/>
                  </a:cubicBezTo>
                  <a:lnTo>
                    <a:pt x="10737" y="38735"/>
                  </a:lnTo>
                  <a:cubicBezTo>
                    <a:pt x="10126" y="37996"/>
                    <a:pt x="7651" y="34910"/>
                    <a:pt x="5305" y="31888"/>
                  </a:cubicBezTo>
                  <a:cubicBezTo>
                    <a:pt x="4147" y="30377"/>
                    <a:pt x="2990" y="28899"/>
                    <a:pt x="2122" y="27709"/>
                  </a:cubicBezTo>
                  <a:cubicBezTo>
                    <a:pt x="1672" y="27131"/>
                    <a:pt x="1319" y="26616"/>
                    <a:pt x="1061" y="26231"/>
                  </a:cubicBezTo>
                  <a:cubicBezTo>
                    <a:pt x="933" y="26038"/>
                    <a:pt x="804" y="25845"/>
                    <a:pt x="740" y="25716"/>
                  </a:cubicBezTo>
                  <a:cubicBezTo>
                    <a:pt x="644" y="25620"/>
                    <a:pt x="611" y="25491"/>
                    <a:pt x="611" y="25491"/>
                  </a:cubicBezTo>
                  <a:cubicBezTo>
                    <a:pt x="547" y="25363"/>
                    <a:pt x="515" y="25074"/>
                    <a:pt x="515" y="24656"/>
                  </a:cubicBezTo>
                  <a:cubicBezTo>
                    <a:pt x="515" y="23016"/>
                    <a:pt x="997" y="19577"/>
                    <a:pt x="1190" y="15462"/>
                  </a:cubicBezTo>
                  <a:cubicBezTo>
                    <a:pt x="1319" y="12955"/>
                    <a:pt x="1640" y="9580"/>
                    <a:pt x="2090" y="6719"/>
                  </a:cubicBezTo>
                  <a:cubicBezTo>
                    <a:pt x="2315" y="5305"/>
                    <a:pt x="2572" y="4019"/>
                    <a:pt x="2862" y="3022"/>
                  </a:cubicBezTo>
                  <a:cubicBezTo>
                    <a:pt x="3022" y="2540"/>
                    <a:pt x="3151" y="2122"/>
                    <a:pt x="3312" y="1833"/>
                  </a:cubicBezTo>
                  <a:cubicBezTo>
                    <a:pt x="3472" y="1512"/>
                    <a:pt x="3633" y="1319"/>
                    <a:pt x="3729" y="1254"/>
                  </a:cubicBezTo>
                  <a:cubicBezTo>
                    <a:pt x="4083" y="1029"/>
                    <a:pt x="4662" y="869"/>
                    <a:pt x="5305" y="772"/>
                  </a:cubicBezTo>
                  <a:cubicBezTo>
                    <a:pt x="5947" y="676"/>
                    <a:pt x="6622" y="676"/>
                    <a:pt x="7233" y="676"/>
                  </a:cubicBezTo>
                  <a:lnTo>
                    <a:pt x="8326" y="676"/>
                  </a:lnTo>
                  <a:cubicBezTo>
                    <a:pt x="8615" y="708"/>
                    <a:pt x="8776" y="708"/>
                    <a:pt x="8776" y="708"/>
                  </a:cubicBezTo>
                  <a:lnTo>
                    <a:pt x="8905" y="708"/>
                  </a:lnTo>
                  <a:cubicBezTo>
                    <a:pt x="9001" y="676"/>
                    <a:pt x="9515" y="515"/>
                    <a:pt x="10223" y="515"/>
                  </a:cubicBezTo>
                  <a:close/>
                  <a:moveTo>
                    <a:pt x="10223" y="1"/>
                  </a:moveTo>
                  <a:cubicBezTo>
                    <a:pt x="9425" y="1"/>
                    <a:pt x="8880" y="152"/>
                    <a:pt x="8744" y="187"/>
                  </a:cubicBezTo>
                  <a:lnTo>
                    <a:pt x="8744" y="187"/>
                  </a:lnTo>
                  <a:cubicBezTo>
                    <a:pt x="8523" y="170"/>
                    <a:pt x="7949" y="129"/>
                    <a:pt x="7233" y="129"/>
                  </a:cubicBezTo>
                  <a:cubicBezTo>
                    <a:pt x="6622" y="129"/>
                    <a:pt x="5915" y="162"/>
                    <a:pt x="5208" y="258"/>
                  </a:cubicBezTo>
                  <a:cubicBezTo>
                    <a:pt x="4533" y="354"/>
                    <a:pt x="3890" y="515"/>
                    <a:pt x="3440" y="804"/>
                  </a:cubicBezTo>
                  <a:cubicBezTo>
                    <a:pt x="3183" y="965"/>
                    <a:pt x="3022" y="1254"/>
                    <a:pt x="2829" y="1576"/>
                  </a:cubicBezTo>
                  <a:cubicBezTo>
                    <a:pt x="2540" y="2187"/>
                    <a:pt x="2283" y="3087"/>
                    <a:pt x="2026" y="4147"/>
                  </a:cubicBezTo>
                  <a:cubicBezTo>
                    <a:pt x="1319" y="7330"/>
                    <a:pt x="836" y="12119"/>
                    <a:pt x="676" y="15430"/>
                  </a:cubicBezTo>
                  <a:cubicBezTo>
                    <a:pt x="451" y="19513"/>
                    <a:pt x="1" y="22920"/>
                    <a:pt x="1" y="24656"/>
                  </a:cubicBezTo>
                  <a:cubicBezTo>
                    <a:pt x="1" y="25074"/>
                    <a:pt x="1" y="25395"/>
                    <a:pt x="97" y="25652"/>
                  </a:cubicBezTo>
                  <a:cubicBezTo>
                    <a:pt x="129" y="25749"/>
                    <a:pt x="194" y="25877"/>
                    <a:pt x="290" y="26006"/>
                  </a:cubicBezTo>
                  <a:cubicBezTo>
                    <a:pt x="579" y="26520"/>
                    <a:pt x="1286" y="27517"/>
                    <a:pt x="2219" y="28738"/>
                  </a:cubicBezTo>
                  <a:cubicBezTo>
                    <a:pt x="4951" y="32370"/>
                    <a:pt x="9451" y="38028"/>
                    <a:pt x="10351" y="39089"/>
                  </a:cubicBezTo>
                  <a:cubicBezTo>
                    <a:pt x="10448" y="39217"/>
                    <a:pt x="10608" y="39281"/>
                    <a:pt x="10769" y="39281"/>
                  </a:cubicBezTo>
                  <a:cubicBezTo>
                    <a:pt x="10962" y="39281"/>
                    <a:pt x="11155" y="39217"/>
                    <a:pt x="11348" y="39089"/>
                  </a:cubicBezTo>
                  <a:cubicBezTo>
                    <a:pt x="11701" y="38864"/>
                    <a:pt x="12151" y="38510"/>
                    <a:pt x="12633" y="37996"/>
                  </a:cubicBezTo>
                  <a:cubicBezTo>
                    <a:pt x="14305" y="36228"/>
                    <a:pt x="16716" y="32917"/>
                    <a:pt x="18869" y="29702"/>
                  </a:cubicBezTo>
                  <a:cubicBezTo>
                    <a:pt x="19962" y="28095"/>
                    <a:pt x="20959" y="26520"/>
                    <a:pt x="21762" y="25202"/>
                  </a:cubicBezTo>
                  <a:cubicBezTo>
                    <a:pt x="22566" y="23884"/>
                    <a:pt x="23177" y="22823"/>
                    <a:pt x="23466" y="22213"/>
                  </a:cubicBezTo>
                  <a:cubicBezTo>
                    <a:pt x="23948" y="21120"/>
                    <a:pt x="24173" y="20091"/>
                    <a:pt x="24173" y="18998"/>
                  </a:cubicBezTo>
                  <a:cubicBezTo>
                    <a:pt x="24173" y="16877"/>
                    <a:pt x="23370" y="14659"/>
                    <a:pt x="22148" y="11862"/>
                  </a:cubicBezTo>
                  <a:cubicBezTo>
                    <a:pt x="20284" y="7587"/>
                    <a:pt x="16362" y="3665"/>
                    <a:pt x="14048" y="1512"/>
                  </a:cubicBezTo>
                  <a:cubicBezTo>
                    <a:pt x="12730" y="290"/>
                    <a:pt x="11283" y="1"/>
                    <a:pt x="10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4333;p64">
              <a:extLst>
                <a:ext uri="{FF2B5EF4-FFF2-40B4-BE49-F238E27FC236}">
                  <a16:creationId xmlns:a16="http://schemas.microsoft.com/office/drawing/2014/main" id="{7C7DE9E3-E22F-1D6B-FF2E-9079EC628549}"/>
                </a:ext>
              </a:extLst>
            </p:cNvPr>
            <p:cNvSpPr/>
            <p:nvPr/>
          </p:nvSpPr>
          <p:spPr>
            <a:xfrm>
              <a:off x="5250050" y="1875925"/>
              <a:ext cx="257500" cy="356775"/>
            </a:xfrm>
            <a:custGeom>
              <a:avLst/>
              <a:gdLst/>
              <a:ahLst/>
              <a:cxnLst/>
              <a:rect l="l" t="t" r="r" b="b"/>
              <a:pathLst>
                <a:path w="10300" h="14271" extrusionOk="0">
                  <a:moveTo>
                    <a:pt x="8583" y="0"/>
                  </a:moveTo>
                  <a:cubicBezTo>
                    <a:pt x="6000" y="0"/>
                    <a:pt x="1287" y="3931"/>
                    <a:pt x="804" y="5656"/>
                  </a:cubicBezTo>
                  <a:cubicBezTo>
                    <a:pt x="804" y="5656"/>
                    <a:pt x="804" y="5785"/>
                    <a:pt x="740" y="5977"/>
                  </a:cubicBezTo>
                  <a:cubicBezTo>
                    <a:pt x="643" y="6588"/>
                    <a:pt x="418" y="7938"/>
                    <a:pt x="225" y="9481"/>
                  </a:cubicBezTo>
                  <a:cubicBezTo>
                    <a:pt x="0" y="11538"/>
                    <a:pt x="65" y="14271"/>
                    <a:pt x="740" y="14271"/>
                  </a:cubicBezTo>
                  <a:cubicBezTo>
                    <a:pt x="1382" y="14271"/>
                    <a:pt x="10094" y="7970"/>
                    <a:pt x="10254" y="2249"/>
                  </a:cubicBezTo>
                  <a:cubicBezTo>
                    <a:pt x="10300" y="621"/>
                    <a:pt x="9610" y="0"/>
                    <a:pt x="85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4334;p64">
              <a:extLst>
                <a:ext uri="{FF2B5EF4-FFF2-40B4-BE49-F238E27FC236}">
                  <a16:creationId xmlns:a16="http://schemas.microsoft.com/office/drawing/2014/main" id="{18A5D8DC-7D8C-04A4-F9F6-0D16B7AFA2E0}"/>
                </a:ext>
              </a:extLst>
            </p:cNvPr>
            <p:cNvSpPr/>
            <p:nvPr/>
          </p:nvSpPr>
          <p:spPr>
            <a:xfrm>
              <a:off x="5246025" y="1869450"/>
              <a:ext cx="267625" cy="370475"/>
            </a:xfrm>
            <a:custGeom>
              <a:avLst/>
              <a:gdLst/>
              <a:ahLst/>
              <a:cxnLst/>
              <a:rect l="l" t="t" r="r" b="b"/>
              <a:pathLst>
                <a:path w="10705" h="14819" extrusionOk="0">
                  <a:moveTo>
                    <a:pt x="8744" y="547"/>
                  </a:moveTo>
                  <a:cubicBezTo>
                    <a:pt x="9194" y="547"/>
                    <a:pt x="9515" y="675"/>
                    <a:pt x="9772" y="933"/>
                  </a:cubicBezTo>
                  <a:cubicBezTo>
                    <a:pt x="9997" y="1190"/>
                    <a:pt x="10158" y="1640"/>
                    <a:pt x="10158" y="2379"/>
                  </a:cubicBezTo>
                  <a:cubicBezTo>
                    <a:pt x="10158" y="2411"/>
                    <a:pt x="10158" y="2475"/>
                    <a:pt x="10158" y="2508"/>
                  </a:cubicBezTo>
                  <a:cubicBezTo>
                    <a:pt x="10094" y="5240"/>
                    <a:pt x="7908" y="8229"/>
                    <a:pt x="5658" y="10479"/>
                  </a:cubicBezTo>
                  <a:cubicBezTo>
                    <a:pt x="4533" y="11637"/>
                    <a:pt x="3376" y="12569"/>
                    <a:pt x="2476" y="13244"/>
                  </a:cubicBezTo>
                  <a:cubicBezTo>
                    <a:pt x="2026" y="13597"/>
                    <a:pt x="1640" y="13855"/>
                    <a:pt x="1351" y="14015"/>
                  </a:cubicBezTo>
                  <a:cubicBezTo>
                    <a:pt x="1190" y="14112"/>
                    <a:pt x="1093" y="14176"/>
                    <a:pt x="997" y="14240"/>
                  </a:cubicBezTo>
                  <a:lnTo>
                    <a:pt x="901" y="14272"/>
                  </a:lnTo>
                  <a:lnTo>
                    <a:pt x="868" y="14240"/>
                  </a:lnTo>
                  <a:cubicBezTo>
                    <a:pt x="772" y="14144"/>
                    <a:pt x="676" y="13822"/>
                    <a:pt x="611" y="13405"/>
                  </a:cubicBezTo>
                  <a:cubicBezTo>
                    <a:pt x="547" y="12987"/>
                    <a:pt x="547" y="12472"/>
                    <a:pt x="547" y="11894"/>
                  </a:cubicBezTo>
                  <a:cubicBezTo>
                    <a:pt x="547" y="11187"/>
                    <a:pt x="579" y="10447"/>
                    <a:pt x="676" y="9772"/>
                  </a:cubicBezTo>
                  <a:cubicBezTo>
                    <a:pt x="836" y="8229"/>
                    <a:pt x="1061" y="6879"/>
                    <a:pt x="1190" y="6301"/>
                  </a:cubicBezTo>
                  <a:cubicBezTo>
                    <a:pt x="1222" y="6076"/>
                    <a:pt x="1222" y="5979"/>
                    <a:pt x="1222" y="5979"/>
                  </a:cubicBezTo>
                  <a:cubicBezTo>
                    <a:pt x="1318" y="5626"/>
                    <a:pt x="1672" y="5079"/>
                    <a:pt x="2218" y="4501"/>
                  </a:cubicBezTo>
                  <a:cubicBezTo>
                    <a:pt x="3022" y="3601"/>
                    <a:pt x="4211" y="2604"/>
                    <a:pt x="5433" y="1833"/>
                  </a:cubicBezTo>
                  <a:cubicBezTo>
                    <a:pt x="6622" y="1061"/>
                    <a:pt x="7876" y="547"/>
                    <a:pt x="8744" y="547"/>
                  </a:cubicBezTo>
                  <a:close/>
                  <a:moveTo>
                    <a:pt x="8744" y="0"/>
                  </a:moveTo>
                  <a:cubicBezTo>
                    <a:pt x="8037" y="0"/>
                    <a:pt x="7233" y="257"/>
                    <a:pt x="6397" y="675"/>
                  </a:cubicBezTo>
                  <a:cubicBezTo>
                    <a:pt x="5144" y="1286"/>
                    <a:pt x="3826" y="2218"/>
                    <a:pt x="2765" y="3183"/>
                  </a:cubicBezTo>
                  <a:cubicBezTo>
                    <a:pt x="2251" y="3665"/>
                    <a:pt x="1801" y="4147"/>
                    <a:pt x="1447" y="4597"/>
                  </a:cubicBezTo>
                  <a:cubicBezTo>
                    <a:pt x="1093" y="5047"/>
                    <a:pt x="836" y="5465"/>
                    <a:pt x="708" y="5851"/>
                  </a:cubicBezTo>
                  <a:lnTo>
                    <a:pt x="708" y="5883"/>
                  </a:lnTo>
                  <a:cubicBezTo>
                    <a:pt x="708" y="5883"/>
                    <a:pt x="676" y="5979"/>
                    <a:pt x="643" y="6204"/>
                  </a:cubicBezTo>
                  <a:cubicBezTo>
                    <a:pt x="547" y="6783"/>
                    <a:pt x="322" y="8165"/>
                    <a:pt x="129" y="9708"/>
                  </a:cubicBezTo>
                  <a:cubicBezTo>
                    <a:pt x="33" y="10415"/>
                    <a:pt x="1" y="11187"/>
                    <a:pt x="1" y="11894"/>
                  </a:cubicBezTo>
                  <a:cubicBezTo>
                    <a:pt x="1" y="12633"/>
                    <a:pt x="33" y="13308"/>
                    <a:pt x="161" y="13822"/>
                  </a:cubicBezTo>
                  <a:cubicBezTo>
                    <a:pt x="193" y="14080"/>
                    <a:pt x="258" y="14272"/>
                    <a:pt x="386" y="14465"/>
                  </a:cubicBezTo>
                  <a:cubicBezTo>
                    <a:pt x="418" y="14562"/>
                    <a:pt x="483" y="14626"/>
                    <a:pt x="579" y="14690"/>
                  </a:cubicBezTo>
                  <a:cubicBezTo>
                    <a:pt x="643" y="14755"/>
                    <a:pt x="772" y="14819"/>
                    <a:pt x="901" y="14819"/>
                  </a:cubicBezTo>
                  <a:cubicBezTo>
                    <a:pt x="965" y="14819"/>
                    <a:pt x="997" y="14787"/>
                    <a:pt x="1061" y="14787"/>
                  </a:cubicBezTo>
                  <a:cubicBezTo>
                    <a:pt x="1254" y="14723"/>
                    <a:pt x="1511" y="14562"/>
                    <a:pt x="1833" y="14337"/>
                  </a:cubicBezTo>
                  <a:cubicBezTo>
                    <a:pt x="3022" y="13597"/>
                    <a:pt x="5176" y="11894"/>
                    <a:pt x="7072" y="9772"/>
                  </a:cubicBezTo>
                  <a:cubicBezTo>
                    <a:pt x="8969" y="7619"/>
                    <a:pt x="10608" y="5079"/>
                    <a:pt x="10705" y="2540"/>
                  </a:cubicBezTo>
                  <a:cubicBezTo>
                    <a:pt x="10705" y="2475"/>
                    <a:pt x="10705" y="2411"/>
                    <a:pt x="10705" y="2379"/>
                  </a:cubicBezTo>
                  <a:cubicBezTo>
                    <a:pt x="10705" y="1575"/>
                    <a:pt x="10512" y="965"/>
                    <a:pt x="10158" y="579"/>
                  </a:cubicBezTo>
                  <a:cubicBezTo>
                    <a:pt x="9805" y="161"/>
                    <a:pt x="9290" y="0"/>
                    <a:pt x="87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4335;p64">
              <a:extLst>
                <a:ext uri="{FF2B5EF4-FFF2-40B4-BE49-F238E27FC236}">
                  <a16:creationId xmlns:a16="http://schemas.microsoft.com/office/drawing/2014/main" id="{5008816E-3021-AEA7-188A-84AF280F19FA}"/>
                </a:ext>
              </a:extLst>
            </p:cNvPr>
            <p:cNvSpPr/>
            <p:nvPr/>
          </p:nvSpPr>
          <p:spPr>
            <a:xfrm>
              <a:off x="5212275" y="1713975"/>
              <a:ext cx="317450" cy="378150"/>
            </a:xfrm>
            <a:custGeom>
              <a:avLst/>
              <a:gdLst/>
              <a:ahLst/>
              <a:cxnLst/>
              <a:rect l="l" t="t" r="r" b="b"/>
              <a:pathLst>
                <a:path w="12698" h="15126" extrusionOk="0">
                  <a:moveTo>
                    <a:pt x="4510" y="1"/>
                  </a:moveTo>
                  <a:cubicBezTo>
                    <a:pt x="3445" y="1"/>
                    <a:pt x="2503" y="245"/>
                    <a:pt x="1897" y="851"/>
                  </a:cubicBezTo>
                  <a:cubicBezTo>
                    <a:pt x="1897" y="851"/>
                    <a:pt x="1093" y="3937"/>
                    <a:pt x="1093" y="4419"/>
                  </a:cubicBezTo>
                  <a:cubicBezTo>
                    <a:pt x="1093" y="4934"/>
                    <a:pt x="1415" y="6155"/>
                    <a:pt x="1415" y="6155"/>
                  </a:cubicBezTo>
                  <a:cubicBezTo>
                    <a:pt x="1415" y="6155"/>
                    <a:pt x="0" y="8405"/>
                    <a:pt x="161" y="8662"/>
                  </a:cubicBezTo>
                  <a:cubicBezTo>
                    <a:pt x="322" y="8919"/>
                    <a:pt x="836" y="9305"/>
                    <a:pt x="836" y="9305"/>
                  </a:cubicBezTo>
                  <a:cubicBezTo>
                    <a:pt x="836" y="9305"/>
                    <a:pt x="675" y="12455"/>
                    <a:pt x="1318" y="13130"/>
                  </a:cubicBezTo>
                  <a:cubicBezTo>
                    <a:pt x="1620" y="13432"/>
                    <a:pt x="2332" y="13515"/>
                    <a:pt x="3028" y="13515"/>
                  </a:cubicBezTo>
                  <a:cubicBezTo>
                    <a:pt x="3889" y="13515"/>
                    <a:pt x="4726" y="13388"/>
                    <a:pt x="4726" y="13388"/>
                  </a:cubicBezTo>
                  <a:lnTo>
                    <a:pt x="4726" y="13388"/>
                  </a:lnTo>
                  <a:cubicBezTo>
                    <a:pt x="4726" y="13388"/>
                    <a:pt x="3408" y="15027"/>
                    <a:pt x="4886" y="15123"/>
                  </a:cubicBezTo>
                  <a:cubicBezTo>
                    <a:pt x="4908" y="15125"/>
                    <a:pt x="4930" y="15125"/>
                    <a:pt x="4952" y="15125"/>
                  </a:cubicBezTo>
                  <a:cubicBezTo>
                    <a:pt x="6509" y="15125"/>
                    <a:pt x="10368" y="11850"/>
                    <a:pt x="11540" y="9980"/>
                  </a:cubicBezTo>
                  <a:cubicBezTo>
                    <a:pt x="12697" y="8084"/>
                    <a:pt x="12601" y="4580"/>
                    <a:pt x="11540" y="2844"/>
                  </a:cubicBezTo>
                  <a:cubicBezTo>
                    <a:pt x="10755" y="1597"/>
                    <a:pt x="7230" y="1"/>
                    <a:pt x="4510"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4336;p64">
              <a:extLst>
                <a:ext uri="{FF2B5EF4-FFF2-40B4-BE49-F238E27FC236}">
                  <a16:creationId xmlns:a16="http://schemas.microsoft.com/office/drawing/2014/main" id="{DBB6C13A-0E65-2DD3-93B3-0B2B9BDC28DD}"/>
                </a:ext>
              </a:extLst>
            </p:cNvPr>
            <p:cNvSpPr/>
            <p:nvPr/>
          </p:nvSpPr>
          <p:spPr>
            <a:xfrm>
              <a:off x="5209050" y="1707925"/>
              <a:ext cx="319075" cy="390575"/>
            </a:xfrm>
            <a:custGeom>
              <a:avLst/>
              <a:gdLst/>
              <a:ahLst/>
              <a:cxnLst/>
              <a:rect l="l" t="t" r="r" b="b"/>
              <a:pathLst>
                <a:path w="12763" h="15623" extrusionOk="0">
                  <a:moveTo>
                    <a:pt x="4662" y="515"/>
                  </a:moveTo>
                  <a:cubicBezTo>
                    <a:pt x="5948" y="515"/>
                    <a:pt x="7491" y="900"/>
                    <a:pt x="8776" y="1447"/>
                  </a:cubicBezTo>
                  <a:cubicBezTo>
                    <a:pt x="9419" y="1736"/>
                    <a:pt x="9998" y="2025"/>
                    <a:pt x="10480" y="2347"/>
                  </a:cubicBezTo>
                  <a:cubicBezTo>
                    <a:pt x="10930" y="2668"/>
                    <a:pt x="11284" y="2990"/>
                    <a:pt x="11412" y="3247"/>
                  </a:cubicBezTo>
                  <a:cubicBezTo>
                    <a:pt x="11926" y="4051"/>
                    <a:pt x="12216" y="5368"/>
                    <a:pt x="12216" y="6686"/>
                  </a:cubicBezTo>
                  <a:cubicBezTo>
                    <a:pt x="12216" y="7940"/>
                    <a:pt x="11959" y="9226"/>
                    <a:pt x="11412" y="10094"/>
                  </a:cubicBezTo>
                  <a:cubicBezTo>
                    <a:pt x="10898" y="10962"/>
                    <a:pt x="9644" y="12247"/>
                    <a:pt x="8358" y="13308"/>
                  </a:cubicBezTo>
                  <a:cubicBezTo>
                    <a:pt x="7683" y="13822"/>
                    <a:pt x="7040" y="14272"/>
                    <a:pt x="6462" y="14594"/>
                  </a:cubicBezTo>
                  <a:cubicBezTo>
                    <a:pt x="5883" y="14915"/>
                    <a:pt x="5369" y="15108"/>
                    <a:pt x="5080" y="15108"/>
                  </a:cubicBezTo>
                  <a:lnTo>
                    <a:pt x="5048" y="15108"/>
                  </a:lnTo>
                  <a:cubicBezTo>
                    <a:pt x="4790" y="15076"/>
                    <a:pt x="4694" y="15012"/>
                    <a:pt x="4630" y="14980"/>
                  </a:cubicBezTo>
                  <a:cubicBezTo>
                    <a:pt x="4598" y="14947"/>
                    <a:pt x="4598" y="14915"/>
                    <a:pt x="4565" y="14819"/>
                  </a:cubicBezTo>
                  <a:cubicBezTo>
                    <a:pt x="4565" y="14658"/>
                    <a:pt x="4694" y="14369"/>
                    <a:pt x="4823" y="14176"/>
                  </a:cubicBezTo>
                  <a:cubicBezTo>
                    <a:pt x="4887" y="14047"/>
                    <a:pt x="4951" y="13951"/>
                    <a:pt x="4983" y="13887"/>
                  </a:cubicBezTo>
                  <a:lnTo>
                    <a:pt x="5048" y="13822"/>
                  </a:lnTo>
                  <a:lnTo>
                    <a:pt x="5080" y="13790"/>
                  </a:lnTo>
                  <a:cubicBezTo>
                    <a:pt x="5144" y="13694"/>
                    <a:pt x="5144" y="13597"/>
                    <a:pt x="5080" y="13501"/>
                  </a:cubicBezTo>
                  <a:cubicBezTo>
                    <a:pt x="5053" y="13422"/>
                    <a:pt x="4961" y="13364"/>
                    <a:pt x="4876" y="13364"/>
                  </a:cubicBezTo>
                  <a:cubicBezTo>
                    <a:pt x="4858" y="13364"/>
                    <a:pt x="4840" y="13367"/>
                    <a:pt x="4823" y="13372"/>
                  </a:cubicBezTo>
                  <a:lnTo>
                    <a:pt x="4662" y="13372"/>
                  </a:lnTo>
                  <a:cubicBezTo>
                    <a:pt x="4405" y="13405"/>
                    <a:pt x="3762" y="13469"/>
                    <a:pt x="3151" y="13469"/>
                  </a:cubicBezTo>
                  <a:cubicBezTo>
                    <a:pt x="2797" y="13469"/>
                    <a:pt x="2476" y="13469"/>
                    <a:pt x="2219" y="13405"/>
                  </a:cubicBezTo>
                  <a:cubicBezTo>
                    <a:pt x="1930" y="13372"/>
                    <a:pt x="1737" y="13276"/>
                    <a:pt x="1640" y="13180"/>
                  </a:cubicBezTo>
                  <a:cubicBezTo>
                    <a:pt x="1576" y="13115"/>
                    <a:pt x="1512" y="12987"/>
                    <a:pt x="1447" y="12794"/>
                  </a:cubicBezTo>
                  <a:cubicBezTo>
                    <a:pt x="1255" y="12183"/>
                    <a:pt x="1222" y="11122"/>
                    <a:pt x="1222" y="10415"/>
                  </a:cubicBezTo>
                  <a:cubicBezTo>
                    <a:pt x="1222" y="10158"/>
                    <a:pt x="1222" y="9965"/>
                    <a:pt x="1222" y="9804"/>
                  </a:cubicBezTo>
                  <a:cubicBezTo>
                    <a:pt x="1222" y="9676"/>
                    <a:pt x="1222" y="9579"/>
                    <a:pt x="1222" y="9579"/>
                  </a:cubicBezTo>
                  <a:cubicBezTo>
                    <a:pt x="1222" y="9483"/>
                    <a:pt x="1190" y="9419"/>
                    <a:pt x="1126" y="9354"/>
                  </a:cubicBezTo>
                  <a:lnTo>
                    <a:pt x="1062" y="9290"/>
                  </a:lnTo>
                  <a:cubicBezTo>
                    <a:pt x="997" y="9226"/>
                    <a:pt x="869" y="9129"/>
                    <a:pt x="772" y="9033"/>
                  </a:cubicBezTo>
                  <a:cubicBezTo>
                    <a:pt x="699" y="8960"/>
                    <a:pt x="608" y="8868"/>
                    <a:pt x="554" y="8800"/>
                  </a:cubicBezTo>
                  <a:lnTo>
                    <a:pt x="554" y="8800"/>
                  </a:lnTo>
                  <a:cubicBezTo>
                    <a:pt x="577" y="8707"/>
                    <a:pt x="658" y="8517"/>
                    <a:pt x="740" y="8326"/>
                  </a:cubicBezTo>
                  <a:cubicBezTo>
                    <a:pt x="933" y="7972"/>
                    <a:pt x="1190" y="7522"/>
                    <a:pt x="1383" y="7169"/>
                  </a:cubicBezTo>
                  <a:cubicBezTo>
                    <a:pt x="1608" y="6815"/>
                    <a:pt x="1769" y="6558"/>
                    <a:pt x="1769" y="6558"/>
                  </a:cubicBezTo>
                  <a:cubicBezTo>
                    <a:pt x="1801" y="6493"/>
                    <a:pt x="1833" y="6429"/>
                    <a:pt x="1801" y="6333"/>
                  </a:cubicBezTo>
                  <a:cubicBezTo>
                    <a:pt x="1801" y="6333"/>
                    <a:pt x="1769" y="6268"/>
                    <a:pt x="1737" y="6140"/>
                  </a:cubicBezTo>
                  <a:cubicBezTo>
                    <a:pt x="1705" y="5947"/>
                    <a:pt x="1640" y="5658"/>
                    <a:pt x="1576" y="5401"/>
                  </a:cubicBezTo>
                  <a:cubicBezTo>
                    <a:pt x="1512" y="5111"/>
                    <a:pt x="1480" y="4822"/>
                    <a:pt x="1480" y="4661"/>
                  </a:cubicBezTo>
                  <a:cubicBezTo>
                    <a:pt x="1480" y="4629"/>
                    <a:pt x="1480" y="4533"/>
                    <a:pt x="1512" y="4436"/>
                  </a:cubicBezTo>
                  <a:cubicBezTo>
                    <a:pt x="1576" y="3986"/>
                    <a:pt x="1769" y="3150"/>
                    <a:pt x="1962" y="2475"/>
                  </a:cubicBezTo>
                  <a:cubicBezTo>
                    <a:pt x="2122" y="1888"/>
                    <a:pt x="2238" y="1390"/>
                    <a:pt x="2272" y="1237"/>
                  </a:cubicBezTo>
                  <a:lnTo>
                    <a:pt x="2272" y="1237"/>
                  </a:lnTo>
                  <a:cubicBezTo>
                    <a:pt x="2821" y="756"/>
                    <a:pt x="3666" y="515"/>
                    <a:pt x="4662" y="515"/>
                  </a:cubicBezTo>
                  <a:close/>
                  <a:moveTo>
                    <a:pt x="4662" y="0"/>
                  </a:moveTo>
                  <a:cubicBezTo>
                    <a:pt x="3537" y="0"/>
                    <a:pt x="2540" y="225"/>
                    <a:pt x="1833" y="932"/>
                  </a:cubicBezTo>
                  <a:lnTo>
                    <a:pt x="1769" y="1029"/>
                  </a:lnTo>
                  <a:cubicBezTo>
                    <a:pt x="1769" y="1029"/>
                    <a:pt x="1576" y="1800"/>
                    <a:pt x="1351" y="2636"/>
                  </a:cubicBezTo>
                  <a:cubicBezTo>
                    <a:pt x="1255" y="3054"/>
                    <a:pt x="1158" y="3472"/>
                    <a:pt x="1062" y="3858"/>
                  </a:cubicBezTo>
                  <a:cubicBezTo>
                    <a:pt x="1029" y="4018"/>
                    <a:pt x="997" y="4179"/>
                    <a:pt x="965" y="4340"/>
                  </a:cubicBezTo>
                  <a:cubicBezTo>
                    <a:pt x="965" y="4468"/>
                    <a:pt x="933" y="4565"/>
                    <a:pt x="933" y="4661"/>
                  </a:cubicBezTo>
                  <a:cubicBezTo>
                    <a:pt x="933" y="4983"/>
                    <a:pt x="1029" y="5401"/>
                    <a:pt x="1126" y="5786"/>
                  </a:cubicBezTo>
                  <a:cubicBezTo>
                    <a:pt x="1166" y="6029"/>
                    <a:pt x="1219" y="6246"/>
                    <a:pt x="1253" y="6374"/>
                  </a:cubicBezTo>
                  <a:lnTo>
                    <a:pt x="1253" y="6374"/>
                  </a:lnTo>
                  <a:cubicBezTo>
                    <a:pt x="1143" y="6552"/>
                    <a:pt x="910" y="6932"/>
                    <a:pt x="676" y="7329"/>
                  </a:cubicBezTo>
                  <a:cubicBezTo>
                    <a:pt x="515" y="7619"/>
                    <a:pt x="354" y="7908"/>
                    <a:pt x="226" y="8165"/>
                  </a:cubicBezTo>
                  <a:cubicBezTo>
                    <a:pt x="162" y="8294"/>
                    <a:pt x="129" y="8422"/>
                    <a:pt x="97" y="8519"/>
                  </a:cubicBezTo>
                  <a:cubicBezTo>
                    <a:pt x="33" y="8647"/>
                    <a:pt x="33" y="8711"/>
                    <a:pt x="1" y="8840"/>
                  </a:cubicBezTo>
                  <a:cubicBezTo>
                    <a:pt x="1" y="8868"/>
                    <a:pt x="1" y="8947"/>
                    <a:pt x="67" y="9032"/>
                  </a:cubicBezTo>
                  <a:lnTo>
                    <a:pt x="67" y="9032"/>
                  </a:lnTo>
                  <a:lnTo>
                    <a:pt x="65" y="9033"/>
                  </a:lnTo>
                  <a:cubicBezTo>
                    <a:pt x="194" y="9226"/>
                    <a:pt x="354" y="9386"/>
                    <a:pt x="515" y="9515"/>
                  </a:cubicBezTo>
                  <a:cubicBezTo>
                    <a:pt x="580" y="9596"/>
                    <a:pt x="644" y="9660"/>
                    <a:pt x="697" y="9705"/>
                  </a:cubicBezTo>
                  <a:lnTo>
                    <a:pt x="697" y="9705"/>
                  </a:lnTo>
                  <a:cubicBezTo>
                    <a:pt x="687" y="9856"/>
                    <a:pt x="676" y="10106"/>
                    <a:pt x="676" y="10415"/>
                  </a:cubicBezTo>
                  <a:cubicBezTo>
                    <a:pt x="676" y="10897"/>
                    <a:pt x="708" y="11540"/>
                    <a:pt x="772" y="12119"/>
                  </a:cubicBezTo>
                  <a:cubicBezTo>
                    <a:pt x="804" y="12408"/>
                    <a:pt x="869" y="12697"/>
                    <a:pt x="933" y="12955"/>
                  </a:cubicBezTo>
                  <a:cubicBezTo>
                    <a:pt x="997" y="13180"/>
                    <a:pt x="1094" y="13405"/>
                    <a:pt x="1255" y="13565"/>
                  </a:cubicBezTo>
                  <a:cubicBezTo>
                    <a:pt x="1480" y="13790"/>
                    <a:pt x="1769" y="13887"/>
                    <a:pt x="2090" y="13951"/>
                  </a:cubicBezTo>
                  <a:cubicBezTo>
                    <a:pt x="2444" y="14015"/>
                    <a:pt x="2797" y="14015"/>
                    <a:pt x="3151" y="14015"/>
                  </a:cubicBezTo>
                  <a:cubicBezTo>
                    <a:pt x="3578" y="14015"/>
                    <a:pt x="3990" y="13986"/>
                    <a:pt x="4306" y="13956"/>
                  </a:cubicBezTo>
                  <a:lnTo>
                    <a:pt x="4306" y="13956"/>
                  </a:lnTo>
                  <a:cubicBezTo>
                    <a:pt x="4185" y="14201"/>
                    <a:pt x="4051" y="14496"/>
                    <a:pt x="4051" y="14819"/>
                  </a:cubicBezTo>
                  <a:cubicBezTo>
                    <a:pt x="4051" y="15012"/>
                    <a:pt x="4115" y="15237"/>
                    <a:pt x="4276" y="15398"/>
                  </a:cubicBezTo>
                  <a:cubicBezTo>
                    <a:pt x="4469" y="15526"/>
                    <a:pt x="4694" y="15623"/>
                    <a:pt x="5015" y="15623"/>
                  </a:cubicBezTo>
                  <a:lnTo>
                    <a:pt x="5080" y="15623"/>
                  </a:lnTo>
                  <a:cubicBezTo>
                    <a:pt x="5562" y="15623"/>
                    <a:pt x="6108" y="15398"/>
                    <a:pt x="6719" y="15076"/>
                  </a:cubicBezTo>
                  <a:cubicBezTo>
                    <a:pt x="7651" y="14530"/>
                    <a:pt x="8712" y="13726"/>
                    <a:pt x="9644" y="12890"/>
                  </a:cubicBezTo>
                  <a:cubicBezTo>
                    <a:pt x="10609" y="12022"/>
                    <a:pt x="11412" y="11122"/>
                    <a:pt x="11894" y="10351"/>
                  </a:cubicBezTo>
                  <a:cubicBezTo>
                    <a:pt x="12505" y="9354"/>
                    <a:pt x="12762" y="8004"/>
                    <a:pt x="12762" y="6686"/>
                  </a:cubicBezTo>
                  <a:cubicBezTo>
                    <a:pt x="12762" y="5272"/>
                    <a:pt x="12473" y="3922"/>
                    <a:pt x="11894" y="2958"/>
                  </a:cubicBezTo>
                  <a:cubicBezTo>
                    <a:pt x="11669" y="2604"/>
                    <a:pt x="11251" y="2250"/>
                    <a:pt x="10769" y="1897"/>
                  </a:cubicBezTo>
                  <a:cubicBezTo>
                    <a:pt x="9258" y="900"/>
                    <a:pt x="6783" y="0"/>
                    <a:pt x="46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4337;p64">
              <a:extLst>
                <a:ext uri="{FF2B5EF4-FFF2-40B4-BE49-F238E27FC236}">
                  <a16:creationId xmlns:a16="http://schemas.microsoft.com/office/drawing/2014/main" id="{AFBCF016-B3EB-46A9-CE04-927E31964DB3}"/>
                </a:ext>
              </a:extLst>
            </p:cNvPr>
            <p:cNvSpPr/>
            <p:nvPr/>
          </p:nvSpPr>
          <p:spPr>
            <a:xfrm>
              <a:off x="5222725" y="1583375"/>
              <a:ext cx="422725" cy="376150"/>
            </a:xfrm>
            <a:custGeom>
              <a:avLst/>
              <a:gdLst/>
              <a:ahLst/>
              <a:cxnLst/>
              <a:rect l="l" t="t" r="r" b="b"/>
              <a:pathLst>
                <a:path w="16909" h="15046" extrusionOk="0">
                  <a:moveTo>
                    <a:pt x="9753" y="1"/>
                  </a:moveTo>
                  <a:cubicBezTo>
                    <a:pt x="9390" y="1"/>
                    <a:pt x="9038" y="42"/>
                    <a:pt x="8711" y="128"/>
                  </a:cubicBezTo>
                  <a:cubicBezTo>
                    <a:pt x="8711" y="128"/>
                    <a:pt x="2315" y="964"/>
                    <a:pt x="1158" y="3439"/>
                  </a:cubicBezTo>
                  <a:cubicBezTo>
                    <a:pt x="0" y="5914"/>
                    <a:pt x="2668" y="9000"/>
                    <a:pt x="4565" y="9418"/>
                  </a:cubicBezTo>
                  <a:cubicBezTo>
                    <a:pt x="5987" y="9708"/>
                    <a:pt x="7048" y="9744"/>
                    <a:pt x="7489" y="9744"/>
                  </a:cubicBezTo>
                  <a:cubicBezTo>
                    <a:pt x="7637" y="9744"/>
                    <a:pt x="7715" y="9740"/>
                    <a:pt x="7715" y="9740"/>
                  </a:cubicBezTo>
                  <a:lnTo>
                    <a:pt x="7715" y="9740"/>
                  </a:lnTo>
                  <a:cubicBezTo>
                    <a:pt x="7715" y="9740"/>
                    <a:pt x="5722" y="11475"/>
                    <a:pt x="6976" y="11893"/>
                  </a:cubicBezTo>
                  <a:cubicBezTo>
                    <a:pt x="8197" y="12311"/>
                    <a:pt x="8776" y="12054"/>
                    <a:pt x="8776" y="12472"/>
                  </a:cubicBezTo>
                  <a:cubicBezTo>
                    <a:pt x="8776" y="12890"/>
                    <a:pt x="7554" y="14208"/>
                    <a:pt x="8615" y="14304"/>
                  </a:cubicBezTo>
                  <a:cubicBezTo>
                    <a:pt x="8633" y="14305"/>
                    <a:pt x="8651" y="14306"/>
                    <a:pt x="8669" y="14306"/>
                  </a:cubicBezTo>
                  <a:cubicBezTo>
                    <a:pt x="9613" y="14306"/>
                    <a:pt x="9968" y="12830"/>
                    <a:pt x="10512" y="12830"/>
                  </a:cubicBezTo>
                  <a:cubicBezTo>
                    <a:pt x="10574" y="12830"/>
                    <a:pt x="10637" y="12848"/>
                    <a:pt x="10704" y="12890"/>
                  </a:cubicBezTo>
                  <a:cubicBezTo>
                    <a:pt x="11347" y="13308"/>
                    <a:pt x="10447" y="14947"/>
                    <a:pt x="10769" y="15044"/>
                  </a:cubicBezTo>
                  <a:cubicBezTo>
                    <a:pt x="10774" y="15045"/>
                    <a:pt x="10779" y="15046"/>
                    <a:pt x="10785" y="15046"/>
                  </a:cubicBezTo>
                  <a:cubicBezTo>
                    <a:pt x="11211" y="15046"/>
                    <a:pt x="14291" y="11748"/>
                    <a:pt x="15590" y="8325"/>
                  </a:cubicBezTo>
                  <a:cubicBezTo>
                    <a:pt x="16908" y="4854"/>
                    <a:pt x="15076" y="2700"/>
                    <a:pt x="13758" y="1543"/>
                  </a:cubicBezTo>
                  <a:cubicBezTo>
                    <a:pt x="12714" y="600"/>
                    <a:pt x="11144" y="1"/>
                    <a:pt x="97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4338;p64">
              <a:extLst>
                <a:ext uri="{FF2B5EF4-FFF2-40B4-BE49-F238E27FC236}">
                  <a16:creationId xmlns:a16="http://schemas.microsoft.com/office/drawing/2014/main" id="{56D64C90-835B-49E8-A08C-EF6CABFF1585}"/>
                </a:ext>
              </a:extLst>
            </p:cNvPr>
            <p:cNvSpPr/>
            <p:nvPr/>
          </p:nvSpPr>
          <p:spPr>
            <a:xfrm>
              <a:off x="5238000" y="1576925"/>
              <a:ext cx="392975" cy="388975"/>
            </a:xfrm>
            <a:custGeom>
              <a:avLst/>
              <a:gdLst/>
              <a:ahLst/>
              <a:cxnLst/>
              <a:rect l="l" t="t" r="r" b="b"/>
              <a:pathLst>
                <a:path w="15719" h="15559" extrusionOk="0">
                  <a:moveTo>
                    <a:pt x="8071" y="119"/>
                  </a:moveTo>
                  <a:lnTo>
                    <a:pt x="8071" y="119"/>
                  </a:lnTo>
                  <a:cubicBezTo>
                    <a:pt x="8071" y="119"/>
                    <a:pt x="8071" y="119"/>
                    <a:pt x="8071" y="119"/>
                  </a:cubicBezTo>
                  <a:lnTo>
                    <a:pt x="8071" y="119"/>
                  </a:lnTo>
                  <a:lnTo>
                    <a:pt x="8071" y="119"/>
                  </a:lnTo>
                  <a:close/>
                  <a:moveTo>
                    <a:pt x="9129" y="515"/>
                  </a:moveTo>
                  <a:cubicBezTo>
                    <a:pt x="10447" y="515"/>
                    <a:pt x="11990" y="1094"/>
                    <a:pt x="12986" y="1994"/>
                  </a:cubicBezTo>
                  <a:cubicBezTo>
                    <a:pt x="13469" y="2412"/>
                    <a:pt x="14015" y="2990"/>
                    <a:pt x="14433" y="3665"/>
                  </a:cubicBezTo>
                  <a:cubicBezTo>
                    <a:pt x="14851" y="4372"/>
                    <a:pt x="15172" y="5240"/>
                    <a:pt x="15172" y="6269"/>
                  </a:cubicBezTo>
                  <a:cubicBezTo>
                    <a:pt x="15172" y="6912"/>
                    <a:pt x="15044" y="7651"/>
                    <a:pt x="14722" y="8487"/>
                  </a:cubicBezTo>
                  <a:cubicBezTo>
                    <a:pt x="14079" y="10158"/>
                    <a:pt x="12986" y="11830"/>
                    <a:pt x="12022" y="13051"/>
                  </a:cubicBezTo>
                  <a:cubicBezTo>
                    <a:pt x="11540" y="13694"/>
                    <a:pt x="11090" y="14209"/>
                    <a:pt x="10736" y="14530"/>
                  </a:cubicBezTo>
                  <a:cubicBezTo>
                    <a:pt x="10612" y="14654"/>
                    <a:pt x="10502" y="14751"/>
                    <a:pt x="10413" y="14831"/>
                  </a:cubicBezTo>
                  <a:lnTo>
                    <a:pt x="10413" y="14831"/>
                  </a:lnTo>
                  <a:cubicBezTo>
                    <a:pt x="10433" y="14747"/>
                    <a:pt x="10456" y="14655"/>
                    <a:pt x="10479" y="14562"/>
                  </a:cubicBezTo>
                  <a:cubicBezTo>
                    <a:pt x="10543" y="14305"/>
                    <a:pt x="10608" y="14016"/>
                    <a:pt x="10608" y="13726"/>
                  </a:cubicBezTo>
                  <a:cubicBezTo>
                    <a:pt x="10608" y="13566"/>
                    <a:pt x="10576" y="13437"/>
                    <a:pt x="10511" y="13276"/>
                  </a:cubicBezTo>
                  <a:cubicBezTo>
                    <a:pt x="10479" y="13148"/>
                    <a:pt x="10383" y="13019"/>
                    <a:pt x="10222" y="12923"/>
                  </a:cubicBezTo>
                  <a:cubicBezTo>
                    <a:pt x="10126" y="12859"/>
                    <a:pt x="9997" y="12826"/>
                    <a:pt x="9901" y="12826"/>
                  </a:cubicBezTo>
                  <a:cubicBezTo>
                    <a:pt x="9772" y="12826"/>
                    <a:pt x="9643" y="12859"/>
                    <a:pt x="9547" y="12923"/>
                  </a:cubicBezTo>
                  <a:cubicBezTo>
                    <a:pt x="9386" y="13019"/>
                    <a:pt x="9290" y="13180"/>
                    <a:pt x="9161" y="13341"/>
                  </a:cubicBezTo>
                  <a:cubicBezTo>
                    <a:pt x="9000" y="13566"/>
                    <a:pt x="8808" y="13823"/>
                    <a:pt x="8647" y="13984"/>
                  </a:cubicBezTo>
                  <a:cubicBezTo>
                    <a:pt x="8454" y="14176"/>
                    <a:pt x="8293" y="14273"/>
                    <a:pt x="8068" y="14273"/>
                  </a:cubicBezTo>
                  <a:lnTo>
                    <a:pt x="8036" y="14273"/>
                  </a:lnTo>
                  <a:cubicBezTo>
                    <a:pt x="7908" y="14273"/>
                    <a:pt x="7843" y="14241"/>
                    <a:pt x="7843" y="14241"/>
                  </a:cubicBezTo>
                  <a:lnTo>
                    <a:pt x="7843" y="14209"/>
                  </a:lnTo>
                  <a:cubicBezTo>
                    <a:pt x="7843" y="14144"/>
                    <a:pt x="7875" y="14048"/>
                    <a:pt x="7908" y="13919"/>
                  </a:cubicBezTo>
                  <a:cubicBezTo>
                    <a:pt x="7972" y="13759"/>
                    <a:pt x="8100" y="13534"/>
                    <a:pt x="8229" y="13341"/>
                  </a:cubicBezTo>
                  <a:cubicBezTo>
                    <a:pt x="8261" y="13244"/>
                    <a:pt x="8325" y="13148"/>
                    <a:pt x="8358" y="13051"/>
                  </a:cubicBezTo>
                  <a:cubicBezTo>
                    <a:pt x="8422" y="12955"/>
                    <a:pt x="8454" y="12859"/>
                    <a:pt x="8454" y="12730"/>
                  </a:cubicBezTo>
                  <a:cubicBezTo>
                    <a:pt x="8454" y="12634"/>
                    <a:pt x="8422" y="12569"/>
                    <a:pt x="8390" y="12473"/>
                  </a:cubicBezTo>
                  <a:cubicBezTo>
                    <a:pt x="8358" y="12409"/>
                    <a:pt x="8293" y="12344"/>
                    <a:pt x="8229" y="12312"/>
                  </a:cubicBezTo>
                  <a:cubicBezTo>
                    <a:pt x="8100" y="12248"/>
                    <a:pt x="8004" y="12216"/>
                    <a:pt x="7908" y="12184"/>
                  </a:cubicBezTo>
                  <a:cubicBezTo>
                    <a:pt x="7586" y="12151"/>
                    <a:pt x="7136" y="12119"/>
                    <a:pt x="6429" y="11894"/>
                  </a:cubicBezTo>
                  <a:cubicBezTo>
                    <a:pt x="6333" y="11862"/>
                    <a:pt x="6268" y="11798"/>
                    <a:pt x="6236" y="11798"/>
                  </a:cubicBezTo>
                  <a:cubicBezTo>
                    <a:pt x="6236" y="11766"/>
                    <a:pt x="6204" y="11733"/>
                    <a:pt x="6204" y="11669"/>
                  </a:cubicBezTo>
                  <a:cubicBezTo>
                    <a:pt x="6204" y="11573"/>
                    <a:pt x="6268" y="11412"/>
                    <a:pt x="6365" y="11251"/>
                  </a:cubicBezTo>
                  <a:cubicBezTo>
                    <a:pt x="6493" y="10994"/>
                    <a:pt x="6718" y="10737"/>
                    <a:pt x="6911" y="10544"/>
                  </a:cubicBezTo>
                  <a:cubicBezTo>
                    <a:pt x="7008" y="10416"/>
                    <a:pt x="7104" y="10351"/>
                    <a:pt x="7168" y="10287"/>
                  </a:cubicBezTo>
                  <a:lnTo>
                    <a:pt x="7265" y="10223"/>
                  </a:lnTo>
                  <a:lnTo>
                    <a:pt x="7265" y="10191"/>
                  </a:lnTo>
                  <a:cubicBezTo>
                    <a:pt x="7361" y="10126"/>
                    <a:pt x="7393" y="9998"/>
                    <a:pt x="7361" y="9901"/>
                  </a:cubicBezTo>
                  <a:cubicBezTo>
                    <a:pt x="7308" y="9795"/>
                    <a:pt x="7233" y="9732"/>
                    <a:pt x="7135" y="9732"/>
                  </a:cubicBezTo>
                  <a:cubicBezTo>
                    <a:pt x="7115" y="9732"/>
                    <a:pt x="7094" y="9735"/>
                    <a:pt x="7072" y="9741"/>
                  </a:cubicBezTo>
                  <a:lnTo>
                    <a:pt x="6815" y="9741"/>
                  </a:lnTo>
                  <a:cubicBezTo>
                    <a:pt x="6365" y="9741"/>
                    <a:pt x="5336" y="9676"/>
                    <a:pt x="4018" y="9387"/>
                  </a:cubicBezTo>
                  <a:cubicBezTo>
                    <a:pt x="3311" y="9258"/>
                    <a:pt x="2411" y="8648"/>
                    <a:pt x="1704" y="7844"/>
                  </a:cubicBezTo>
                  <a:cubicBezTo>
                    <a:pt x="1029" y="7008"/>
                    <a:pt x="514" y="5980"/>
                    <a:pt x="547" y="4983"/>
                  </a:cubicBezTo>
                  <a:cubicBezTo>
                    <a:pt x="547" y="4597"/>
                    <a:pt x="611" y="4180"/>
                    <a:pt x="804" y="3794"/>
                  </a:cubicBezTo>
                  <a:cubicBezTo>
                    <a:pt x="1029" y="3279"/>
                    <a:pt x="1607" y="2765"/>
                    <a:pt x="2347" y="2347"/>
                  </a:cubicBezTo>
                  <a:cubicBezTo>
                    <a:pt x="3440" y="1737"/>
                    <a:pt x="4918" y="1319"/>
                    <a:pt x="6075" y="1029"/>
                  </a:cubicBezTo>
                  <a:cubicBezTo>
                    <a:pt x="6654" y="901"/>
                    <a:pt x="7168" y="804"/>
                    <a:pt x="7554" y="740"/>
                  </a:cubicBezTo>
                  <a:cubicBezTo>
                    <a:pt x="7715" y="708"/>
                    <a:pt x="7875" y="676"/>
                    <a:pt x="7972" y="676"/>
                  </a:cubicBezTo>
                  <a:cubicBezTo>
                    <a:pt x="8068" y="644"/>
                    <a:pt x="8133" y="644"/>
                    <a:pt x="8133" y="644"/>
                  </a:cubicBezTo>
                  <a:lnTo>
                    <a:pt x="8165" y="644"/>
                  </a:lnTo>
                  <a:cubicBezTo>
                    <a:pt x="8454" y="547"/>
                    <a:pt x="8775" y="515"/>
                    <a:pt x="9129" y="515"/>
                  </a:cubicBezTo>
                  <a:close/>
                  <a:moveTo>
                    <a:pt x="9129" y="1"/>
                  </a:moveTo>
                  <a:cubicBezTo>
                    <a:pt x="8757" y="1"/>
                    <a:pt x="8385" y="31"/>
                    <a:pt x="8071" y="119"/>
                  </a:cubicBezTo>
                  <a:lnTo>
                    <a:pt x="8071" y="119"/>
                  </a:lnTo>
                  <a:lnTo>
                    <a:pt x="8068" y="97"/>
                  </a:lnTo>
                  <a:cubicBezTo>
                    <a:pt x="8036" y="97"/>
                    <a:pt x="6429" y="322"/>
                    <a:pt x="4693" y="836"/>
                  </a:cubicBezTo>
                  <a:cubicBezTo>
                    <a:pt x="3793" y="1094"/>
                    <a:pt x="2861" y="1447"/>
                    <a:pt x="2089" y="1897"/>
                  </a:cubicBezTo>
                  <a:cubicBezTo>
                    <a:pt x="1286" y="2347"/>
                    <a:pt x="643" y="2862"/>
                    <a:pt x="322" y="3569"/>
                  </a:cubicBezTo>
                  <a:cubicBezTo>
                    <a:pt x="97" y="4051"/>
                    <a:pt x="0" y="4501"/>
                    <a:pt x="0" y="4983"/>
                  </a:cubicBezTo>
                  <a:cubicBezTo>
                    <a:pt x="0" y="6140"/>
                    <a:pt x="547" y="7298"/>
                    <a:pt x="1318" y="8165"/>
                  </a:cubicBezTo>
                  <a:cubicBezTo>
                    <a:pt x="2057" y="9065"/>
                    <a:pt x="3022" y="9741"/>
                    <a:pt x="3890" y="9933"/>
                  </a:cubicBezTo>
                  <a:cubicBezTo>
                    <a:pt x="5006" y="10167"/>
                    <a:pt x="5912" y="10233"/>
                    <a:pt x="6474" y="10250"/>
                  </a:cubicBezTo>
                  <a:lnTo>
                    <a:pt x="6474" y="10250"/>
                  </a:lnTo>
                  <a:cubicBezTo>
                    <a:pt x="6428" y="10302"/>
                    <a:pt x="6380" y="10357"/>
                    <a:pt x="6333" y="10416"/>
                  </a:cubicBezTo>
                  <a:cubicBezTo>
                    <a:pt x="6172" y="10576"/>
                    <a:pt x="6011" y="10769"/>
                    <a:pt x="5882" y="10994"/>
                  </a:cubicBezTo>
                  <a:cubicBezTo>
                    <a:pt x="5786" y="11219"/>
                    <a:pt x="5690" y="11412"/>
                    <a:pt x="5690" y="11669"/>
                  </a:cubicBezTo>
                  <a:cubicBezTo>
                    <a:pt x="5690" y="11830"/>
                    <a:pt x="5722" y="11991"/>
                    <a:pt x="5818" y="12119"/>
                  </a:cubicBezTo>
                  <a:cubicBezTo>
                    <a:pt x="5947" y="12248"/>
                    <a:pt x="6075" y="12344"/>
                    <a:pt x="6268" y="12409"/>
                  </a:cubicBezTo>
                  <a:cubicBezTo>
                    <a:pt x="6911" y="12634"/>
                    <a:pt x="7393" y="12666"/>
                    <a:pt x="7683" y="12698"/>
                  </a:cubicBezTo>
                  <a:cubicBezTo>
                    <a:pt x="7783" y="12718"/>
                    <a:pt x="7858" y="12738"/>
                    <a:pt x="7900" y="12750"/>
                  </a:cubicBezTo>
                  <a:lnTo>
                    <a:pt x="7900" y="12750"/>
                  </a:lnTo>
                  <a:cubicBezTo>
                    <a:pt x="7887" y="12783"/>
                    <a:pt x="7858" y="12853"/>
                    <a:pt x="7811" y="12923"/>
                  </a:cubicBezTo>
                  <a:cubicBezTo>
                    <a:pt x="7747" y="13084"/>
                    <a:pt x="7618" y="13309"/>
                    <a:pt x="7522" y="13501"/>
                  </a:cubicBezTo>
                  <a:cubicBezTo>
                    <a:pt x="7393" y="13726"/>
                    <a:pt x="7297" y="13951"/>
                    <a:pt x="7297" y="14209"/>
                  </a:cubicBezTo>
                  <a:cubicBezTo>
                    <a:pt x="7297" y="14337"/>
                    <a:pt x="7361" y="14530"/>
                    <a:pt x="7490" y="14626"/>
                  </a:cubicBezTo>
                  <a:cubicBezTo>
                    <a:pt x="7618" y="14755"/>
                    <a:pt x="7779" y="14819"/>
                    <a:pt x="8004" y="14819"/>
                  </a:cubicBezTo>
                  <a:lnTo>
                    <a:pt x="8068" y="14819"/>
                  </a:lnTo>
                  <a:cubicBezTo>
                    <a:pt x="8390" y="14819"/>
                    <a:pt x="8647" y="14691"/>
                    <a:pt x="8840" y="14530"/>
                  </a:cubicBezTo>
                  <a:cubicBezTo>
                    <a:pt x="9161" y="14273"/>
                    <a:pt x="9354" y="13951"/>
                    <a:pt x="9547" y="13694"/>
                  </a:cubicBezTo>
                  <a:cubicBezTo>
                    <a:pt x="9643" y="13598"/>
                    <a:pt x="9708" y="13469"/>
                    <a:pt x="9772" y="13405"/>
                  </a:cubicBezTo>
                  <a:cubicBezTo>
                    <a:pt x="9868" y="13341"/>
                    <a:pt x="9901" y="13341"/>
                    <a:pt x="9901" y="13341"/>
                  </a:cubicBezTo>
                  <a:lnTo>
                    <a:pt x="9933" y="13373"/>
                  </a:lnTo>
                  <a:cubicBezTo>
                    <a:pt x="9997" y="13405"/>
                    <a:pt x="9997" y="13437"/>
                    <a:pt x="10029" y="13469"/>
                  </a:cubicBezTo>
                  <a:cubicBezTo>
                    <a:pt x="10061" y="13534"/>
                    <a:pt x="10061" y="13630"/>
                    <a:pt x="10061" y="13726"/>
                  </a:cubicBezTo>
                  <a:cubicBezTo>
                    <a:pt x="10061" y="13919"/>
                    <a:pt x="9997" y="14209"/>
                    <a:pt x="9933" y="14466"/>
                  </a:cubicBezTo>
                  <a:cubicBezTo>
                    <a:pt x="9901" y="14691"/>
                    <a:pt x="9836" y="14948"/>
                    <a:pt x="9836" y="15141"/>
                  </a:cubicBezTo>
                  <a:cubicBezTo>
                    <a:pt x="9836" y="15205"/>
                    <a:pt x="9836" y="15269"/>
                    <a:pt x="9868" y="15366"/>
                  </a:cubicBezTo>
                  <a:cubicBezTo>
                    <a:pt x="9901" y="15430"/>
                    <a:pt x="9997" y="15527"/>
                    <a:pt x="10093" y="15559"/>
                  </a:cubicBezTo>
                  <a:lnTo>
                    <a:pt x="10190" y="15559"/>
                  </a:lnTo>
                  <a:cubicBezTo>
                    <a:pt x="10286" y="15559"/>
                    <a:pt x="10351" y="15527"/>
                    <a:pt x="10415" y="15494"/>
                  </a:cubicBezTo>
                  <a:cubicBezTo>
                    <a:pt x="10543" y="15430"/>
                    <a:pt x="10640" y="15334"/>
                    <a:pt x="10801" y="15205"/>
                  </a:cubicBezTo>
                  <a:cubicBezTo>
                    <a:pt x="11315" y="14723"/>
                    <a:pt x="12151" y="13823"/>
                    <a:pt x="12986" y="12666"/>
                  </a:cubicBezTo>
                  <a:cubicBezTo>
                    <a:pt x="13822" y="11508"/>
                    <a:pt x="14658" y="10126"/>
                    <a:pt x="15237" y="8680"/>
                  </a:cubicBezTo>
                  <a:cubicBezTo>
                    <a:pt x="15558" y="7812"/>
                    <a:pt x="15719" y="6976"/>
                    <a:pt x="15687" y="6269"/>
                  </a:cubicBezTo>
                  <a:cubicBezTo>
                    <a:pt x="15719" y="5112"/>
                    <a:pt x="15365" y="4180"/>
                    <a:pt x="14883" y="3408"/>
                  </a:cubicBezTo>
                  <a:cubicBezTo>
                    <a:pt x="14433" y="2637"/>
                    <a:pt x="13822" y="2026"/>
                    <a:pt x="13340" y="1576"/>
                  </a:cubicBezTo>
                  <a:cubicBezTo>
                    <a:pt x="12215" y="611"/>
                    <a:pt x="10576" y="1"/>
                    <a:pt x="9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4339;p64">
              <a:extLst>
                <a:ext uri="{FF2B5EF4-FFF2-40B4-BE49-F238E27FC236}">
                  <a16:creationId xmlns:a16="http://schemas.microsoft.com/office/drawing/2014/main" id="{64364499-0EF1-5535-A9C2-A35C936F8D7A}"/>
                </a:ext>
              </a:extLst>
            </p:cNvPr>
            <p:cNvSpPr/>
            <p:nvPr/>
          </p:nvSpPr>
          <p:spPr>
            <a:xfrm>
              <a:off x="5419600" y="1895500"/>
              <a:ext cx="86825" cy="87425"/>
            </a:xfrm>
            <a:custGeom>
              <a:avLst/>
              <a:gdLst/>
              <a:ahLst/>
              <a:cxnLst/>
              <a:rect l="l" t="t" r="r" b="b"/>
              <a:pathLst>
                <a:path w="3473" h="3497" extrusionOk="0">
                  <a:moveTo>
                    <a:pt x="2503" y="0"/>
                  </a:moveTo>
                  <a:cubicBezTo>
                    <a:pt x="1776" y="0"/>
                    <a:pt x="836" y="2141"/>
                    <a:pt x="836" y="2141"/>
                  </a:cubicBezTo>
                  <a:lnTo>
                    <a:pt x="1" y="3137"/>
                  </a:lnTo>
                  <a:cubicBezTo>
                    <a:pt x="1" y="3137"/>
                    <a:pt x="766" y="3496"/>
                    <a:pt x="1512" y="3496"/>
                  </a:cubicBezTo>
                  <a:cubicBezTo>
                    <a:pt x="1837" y="3496"/>
                    <a:pt x="2158" y="3428"/>
                    <a:pt x="2412" y="3234"/>
                  </a:cubicBezTo>
                  <a:cubicBezTo>
                    <a:pt x="3247" y="2559"/>
                    <a:pt x="3472" y="662"/>
                    <a:pt x="2733" y="83"/>
                  </a:cubicBezTo>
                  <a:cubicBezTo>
                    <a:pt x="2660" y="26"/>
                    <a:pt x="2583" y="0"/>
                    <a:pt x="250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4340;p64">
              <a:extLst>
                <a:ext uri="{FF2B5EF4-FFF2-40B4-BE49-F238E27FC236}">
                  <a16:creationId xmlns:a16="http://schemas.microsoft.com/office/drawing/2014/main" id="{BF49E32F-745A-694F-D6E2-E7F3EFBD2567}"/>
                </a:ext>
              </a:extLst>
            </p:cNvPr>
            <p:cNvSpPr/>
            <p:nvPr/>
          </p:nvSpPr>
          <p:spPr>
            <a:xfrm>
              <a:off x="5411575" y="1888725"/>
              <a:ext cx="94050" cy="100475"/>
            </a:xfrm>
            <a:custGeom>
              <a:avLst/>
              <a:gdLst/>
              <a:ahLst/>
              <a:cxnLst/>
              <a:rect l="l" t="t" r="r" b="b"/>
              <a:pathLst>
                <a:path w="3762" h="4019" extrusionOk="0">
                  <a:moveTo>
                    <a:pt x="2829" y="1"/>
                  </a:moveTo>
                  <a:cubicBezTo>
                    <a:pt x="2668" y="1"/>
                    <a:pt x="2540" y="33"/>
                    <a:pt x="2411" y="129"/>
                  </a:cubicBezTo>
                  <a:cubicBezTo>
                    <a:pt x="2186" y="258"/>
                    <a:pt x="1993" y="451"/>
                    <a:pt x="1832" y="676"/>
                  </a:cubicBezTo>
                  <a:cubicBezTo>
                    <a:pt x="1318" y="1351"/>
                    <a:pt x="900" y="2283"/>
                    <a:pt x="900" y="2315"/>
                  </a:cubicBezTo>
                  <a:cubicBezTo>
                    <a:pt x="836" y="2444"/>
                    <a:pt x="900" y="2605"/>
                    <a:pt x="1029" y="2669"/>
                  </a:cubicBezTo>
                  <a:cubicBezTo>
                    <a:pt x="1070" y="2685"/>
                    <a:pt x="1112" y="2693"/>
                    <a:pt x="1151" y="2693"/>
                  </a:cubicBezTo>
                  <a:cubicBezTo>
                    <a:pt x="1264" y="2693"/>
                    <a:pt x="1359" y="2627"/>
                    <a:pt x="1382" y="2508"/>
                  </a:cubicBezTo>
                  <a:cubicBezTo>
                    <a:pt x="1382" y="2508"/>
                    <a:pt x="1415" y="2476"/>
                    <a:pt x="1447" y="2444"/>
                  </a:cubicBezTo>
                  <a:cubicBezTo>
                    <a:pt x="1543" y="2219"/>
                    <a:pt x="1768" y="1737"/>
                    <a:pt x="2057" y="1287"/>
                  </a:cubicBezTo>
                  <a:cubicBezTo>
                    <a:pt x="2218" y="1062"/>
                    <a:pt x="2379" y="869"/>
                    <a:pt x="2508" y="708"/>
                  </a:cubicBezTo>
                  <a:cubicBezTo>
                    <a:pt x="2668" y="579"/>
                    <a:pt x="2797" y="515"/>
                    <a:pt x="2829" y="515"/>
                  </a:cubicBezTo>
                  <a:lnTo>
                    <a:pt x="2893" y="547"/>
                  </a:lnTo>
                  <a:cubicBezTo>
                    <a:pt x="3086" y="708"/>
                    <a:pt x="3247" y="1094"/>
                    <a:pt x="3247" y="1544"/>
                  </a:cubicBezTo>
                  <a:cubicBezTo>
                    <a:pt x="3247" y="1865"/>
                    <a:pt x="3183" y="2251"/>
                    <a:pt x="3054" y="2540"/>
                  </a:cubicBezTo>
                  <a:cubicBezTo>
                    <a:pt x="2925" y="2862"/>
                    <a:pt x="2765" y="3119"/>
                    <a:pt x="2572" y="3280"/>
                  </a:cubicBezTo>
                  <a:cubicBezTo>
                    <a:pt x="2379" y="3440"/>
                    <a:pt x="2122" y="3505"/>
                    <a:pt x="1800" y="3505"/>
                  </a:cubicBezTo>
                  <a:cubicBezTo>
                    <a:pt x="1479" y="3505"/>
                    <a:pt x="1125" y="3408"/>
                    <a:pt x="868" y="3344"/>
                  </a:cubicBezTo>
                  <a:cubicBezTo>
                    <a:pt x="740" y="3280"/>
                    <a:pt x="643" y="3247"/>
                    <a:pt x="547" y="3215"/>
                  </a:cubicBezTo>
                  <a:lnTo>
                    <a:pt x="450" y="3183"/>
                  </a:lnTo>
                  <a:lnTo>
                    <a:pt x="450" y="3151"/>
                  </a:lnTo>
                  <a:cubicBezTo>
                    <a:pt x="407" y="3134"/>
                    <a:pt x="364" y="3126"/>
                    <a:pt x="323" y="3126"/>
                  </a:cubicBezTo>
                  <a:cubicBezTo>
                    <a:pt x="210" y="3126"/>
                    <a:pt x="112" y="3185"/>
                    <a:pt x="65" y="3280"/>
                  </a:cubicBezTo>
                  <a:cubicBezTo>
                    <a:pt x="0" y="3440"/>
                    <a:pt x="65" y="3601"/>
                    <a:pt x="193" y="3665"/>
                  </a:cubicBezTo>
                  <a:cubicBezTo>
                    <a:pt x="225" y="3665"/>
                    <a:pt x="997" y="4019"/>
                    <a:pt x="1800" y="4019"/>
                  </a:cubicBezTo>
                  <a:cubicBezTo>
                    <a:pt x="2186" y="4019"/>
                    <a:pt x="2572" y="3955"/>
                    <a:pt x="2893" y="3697"/>
                  </a:cubicBezTo>
                  <a:cubicBezTo>
                    <a:pt x="3183" y="3472"/>
                    <a:pt x="3408" y="3119"/>
                    <a:pt x="3536" y="2733"/>
                  </a:cubicBezTo>
                  <a:cubicBezTo>
                    <a:pt x="3697" y="2347"/>
                    <a:pt x="3761" y="1962"/>
                    <a:pt x="3761" y="1544"/>
                  </a:cubicBezTo>
                  <a:cubicBezTo>
                    <a:pt x="3761" y="997"/>
                    <a:pt x="3633" y="451"/>
                    <a:pt x="3215" y="129"/>
                  </a:cubicBezTo>
                  <a:cubicBezTo>
                    <a:pt x="3118" y="33"/>
                    <a:pt x="2958"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4341;p64">
              <a:extLst>
                <a:ext uri="{FF2B5EF4-FFF2-40B4-BE49-F238E27FC236}">
                  <a16:creationId xmlns:a16="http://schemas.microsoft.com/office/drawing/2014/main" id="{94B1D112-2811-8E22-07A0-88D10C40DA66}"/>
                </a:ext>
              </a:extLst>
            </p:cNvPr>
            <p:cNvSpPr/>
            <p:nvPr/>
          </p:nvSpPr>
          <p:spPr>
            <a:xfrm>
              <a:off x="5255675" y="2098475"/>
              <a:ext cx="66725" cy="99675"/>
            </a:xfrm>
            <a:custGeom>
              <a:avLst/>
              <a:gdLst/>
              <a:ahLst/>
              <a:cxnLst/>
              <a:rect l="l" t="t" r="r" b="b"/>
              <a:pathLst>
                <a:path w="2669" h="3987" extrusionOk="0">
                  <a:moveTo>
                    <a:pt x="2668" y="1"/>
                  </a:moveTo>
                  <a:lnTo>
                    <a:pt x="0" y="1318"/>
                  </a:lnTo>
                  <a:lnTo>
                    <a:pt x="2250" y="3986"/>
                  </a:lnTo>
                  <a:lnTo>
                    <a:pt x="26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4342;p64">
              <a:extLst>
                <a:ext uri="{FF2B5EF4-FFF2-40B4-BE49-F238E27FC236}">
                  <a16:creationId xmlns:a16="http://schemas.microsoft.com/office/drawing/2014/main" id="{B8BF1471-9421-D829-0888-2DC1126BE882}"/>
                </a:ext>
              </a:extLst>
            </p:cNvPr>
            <p:cNvSpPr/>
            <p:nvPr/>
          </p:nvSpPr>
          <p:spPr>
            <a:xfrm>
              <a:off x="5248425" y="2091525"/>
              <a:ext cx="80400" cy="113050"/>
            </a:xfrm>
            <a:custGeom>
              <a:avLst/>
              <a:gdLst/>
              <a:ahLst/>
              <a:cxnLst/>
              <a:rect l="l" t="t" r="r" b="b"/>
              <a:pathLst>
                <a:path w="3216" h="4522" extrusionOk="0">
                  <a:moveTo>
                    <a:pt x="2949" y="0"/>
                  </a:moveTo>
                  <a:cubicBezTo>
                    <a:pt x="2910" y="0"/>
                    <a:pt x="2870" y="8"/>
                    <a:pt x="2830" y="21"/>
                  </a:cubicBezTo>
                  <a:lnTo>
                    <a:pt x="194" y="1371"/>
                  </a:lnTo>
                  <a:cubicBezTo>
                    <a:pt x="33" y="1436"/>
                    <a:pt x="1" y="1596"/>
                    <a:pt x="65" y="1725"/>
                  </a:cubicBezTo>
                  <a:cubicBezTo>
                    <a:pt x="108" y="1811"/>
                    <a:pt x="194" y="1868"/>
                    <a:pt x="284" y="1868"/>
                  </a:cubicBezTo>
                  <a:cubicBezTo>
                    <a:pt x="330" y="1868"/>
                    <a:pt x="376" y="1854"/>
                    <a:pt x="419" y="1821"/>
                  </a:cubicBezTo>
                  <a:lnTo>
                    <a:pt x="2637" y="729"/>
                  </a:lnTo>
                  <a:lnTo>
                    <a:pt x="2637" y="729"/>
                  </a:lnTo>
                  <a:lnTo>
                    <a:pt x="2283" y="4232"/>
                  </a:lnTo>
                  <a:cubicBezTo>
                    <a:pt x="2251" y="4361"/>
                    <a:pt x="2347" y="4489"/>
                    <a:pt x="2508" y="4522"/>
                  </a:cubicBezTo>
                  <a:cubicBezTo>
                    <a:pt x="2669" y="4522"/>
                    <a:pt x="2798" y="4425"/>
                    <a:pt x="2798" y="4264"/>
                  </a:cubicBezTo>
                  <a:lnTo>
                    <a:pt x="3215" y="311"/>
                  </a:lnTo>
                  <a:cubicBezTo>
                    <a:pt x="3215" y="214"/>
                    <a:pt x="3183" y="118"/>
                    <a:pt x="3119" y="54"/>
                  </a:cubicBezTo>
                  <a:cubicBezTo>
                    <a:pt x="3062" y="16"/>
                    <a:pt x="3006" y="0"/>
                    <a:pt x="2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4343;p64">
              <a:extLst>
                <a:ext uri="{FF2B5EF4-FFF2-40B4-BE49-F238E27FC236}">
                  <a16:creationId xmlns:a16="http://schemas.microsoft.com/office/drawing/2014/main" id="{9045D3FF-826C-F03E-CA65-A92E69C9F6BC}"/>
                </a:ext>
              </a:extLst>
            </p:cNvPr>
            <p:cNvSpPr/>
            <p:nvPr/>
          </p:nvSpPr>
          <p:spPr>
            <a:xfrm>
              <a:off x="4787175" y="3835075"/>
              <a:ext cx="1003450" cy="761950"/>
            </a:xfrm>
            <a:custGeom>
              <a:avLst/>
              <a:gdLst/>
              <a:ahLst/>
              <a:cxnLst/>
              <a:rect l="l" t="t" r="r" b="b"/>
              <a:pathLst>
                <a:path w="40138" h="30478" extrusionOk="0">
                  <a:moveTo>
                    <a:pt x="38895" y="1"/>
                  </a:moveTo>
                  <a:cubicBezTo>
                    <a:pt x="38895" y="1"/>
                    <a:pt x="33559" y="6558"/>
                    <a:pt x="29026" y="7683"/>
                  </a:cubicBezTo>
                  <a:cubicBezTo>
                    <a:pt x="27321" y="8107"/>
                    <a:pt x="23421" y="8239"/>
                    <a:pt x="19219" y="8239"/>
                  </a:cubicBezTo>
                  <a:cubicBezTo>
                    <a:pt x="12257" y="8239"/>
                    <a:pt x="4468" y="7876"/>
                    <a:pt x="4468" y="7876"/>
                  </a:cubicBezTo>
                  <a:cubicBezTo>
                    <a:pt x="3472" y="14209"/>
                    <a:pt x="707" y="26841"/>
                    <a:pt x="64" y="29767"/>
                  </a:cubicBezTo>
                  <a:cubicBezTo>
                    <a:pt x="0" y="30088"/>
                    <a:pt x="193" y="30409"/>
                    <a:pt x="547" y="30474"/>
                  </a:cubicBezTo>
                  <a:cubicBezTo>
                    <a:pt x="571" y="30476"/>
                    <a:pt x="595" y="30478"/>
                    <a:pt x="620" y="30478"/>
                  </a:cubicBezTo>
                  <a:cubicBezTo>
                    <a:pt x="883" y="30478"/>
                    <a:pt x="1133" y="30321"/>
                    <a:pt x="1222" y="30056"/>
                  </a:cubicBezTo>
                  <a:cubicBezTo>
                    <a:pt x="2025" y="27581"/>
                    <a:pt x="5625" y="16298"/>
                    <a:pt x="5786" y="14112"/>
                  </a:cubicBezTo>
                  <a:lnTo>
                    <a:pt x="5786" y="14048"/>
                  </a:lnTo>
                  <a:cubicBezTo>
                    <a:pt x="5942" y="12085"/>
                    <a:pt x="7607" y="10636"/>
                    <a:pt x="9553" y="10636"/>
                  </a:cubicBezTo>
                  <a:cubicBezTo>
                    <a:pt x="9615" y="10636"/>
                    <a:pt x="9677" y="10638"/>
                    <a:pt x="9740" y="10641"/>
                  </a:cubicBezTo>
                  <a:cubicBezTo>
                    <a:pt x="15011" y="10866"/>
                    <a:pt x="26519" y="11412"/>
                    <a:pt x="28834" y="11830"/>
                  </a:cubicBezTo>
                  <a:cubicBezTo>
                    <a:pt x="31855" y="12409"/>
                    <a:pt x="32819" y="13534"/>
                    <a:pt x="32819" y="13534"/>
                  </a:cubicBezTo>
                  <a:lnTo>
                    <a:pt x="38091" y="29767"/>
                  </a:lnTo>
                  <a:cubicBezTo>
                    <a:pt x="38220" y="30120"/>
                    <a:pt x="38541" y="30377"/>
                    <a:pt x="38927" y="30409"/>
                  </a:cubicBezTo>
                  <a:cubicBezTo>
                    <a:pt x="38958" y="30412"/>
                    <a:pt x="38989" y="30414"/>
                    <a:pt x="39020" y="30414"/>
                  </a:cubicBezTo>
                  <a:cubicBezTo>
                    <a:pt x="39651" y="30414"/>
                    <a:pt x="40138" y="29801"/>
                    <a:pt x="39923" y="29188"/>
                  </a:cubicBezTo>
                  <a:cubicBezTo>
                    <a:pt x="38734" y="25331"/>
                    <a:pt x="35423" y="14755"/>
                    <a:pt x="35262" y="13341"/>
                  </a:cubicBezTo>
                  <a:cubicBezTo>
                    <a:pt x="35070" y="11669"/>
                    <a:pt x="39859" y="2251"/>
                    <a:pt x="39859" y="2251"/>
                  </a:cubicBezTo>
                  <a:cubicBezTo>
                    <a:pt x="40020" y="1"/>
                    <a:pt x="38895" y="1"/>
                    <a:pt x="388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4344;p64">
              <a:extLst>
                <a:ext uri="{FF2B5EF4-FFF2-40B4-BE49-F238E27FC236}">
                  <a16:creationId xmlns:a16="http://schemas.microsoft.com/office/drawing/2014/main" id="{A1B9268D-3540-8F10-AC0D-077F813659D8}"/>
                </a:ext>
              </a:extLst>
            </p:cNvPr>
            <p:cNvSpPr/>
            <p:nvPr/>
          </p:nvSpPr>
          <p:spPr>
            <a:xfrm>
              <a:off x="4781550" y="3828650"/>
              <a:ext cx="1011750" cy="774700"/>
            </a:xfrm>
            <a:custGeom>
              <a:avLst/>
              <a:gdLst/>
              <a:ahLst/>
              <a:cxnLst/>
              <a:rect l="l" t="t" r="r" b="b"/>
              <a:pathLst>
                <a:path w="40470" h="30988" extrusionOk="0">
                  <a:moveTo>
                    <a:pt x="39231" y="554"/>
                  </a:moveTo>
                  <a:cubicBezTo>
                    <a:pt x="39295" y="583"/>
                    <a:pt x="39380" y="630"/>
                    <a:pt x="39473" y="708"/>
                  </a:cubicBezTo>
                  <a:cubicBezTo>
                    <a:pt x="39634" y="869"/>
                    <a:pt x="39827" y="1254"/>
                    <a:pt x="39827" y="2026"/>
                  </a:cubicBezTo>
                  <a:cubicBezTo>
                    <a:pt x="39827" y="2169"/>
                    <a:pt x="39827" y="2313"/>
                    <a:pt x="39804" y="2456"/>
                  </a:cubicBezTo>
                  <a:lnTo>
                    <a:pt x="39804" y="2456"/>
                  </a:lnTo>
                  <a:cubicBezTo>
                    <a:pt x="39637" y="2784"/>
                    <a:pt x="38577" y="4868"/>
                    <a:pt x="37545" y="7169"/>
                  </a:cubicBezTo>
                  <a:cubicBezTo>
                    <a:pt x="36966" y="8422"/>
                    <a:pt x="36388" y="9740"/>
                    <a:pt x="35970" y="10865"/>
                  </a:cubicBezTo>
                  <a:cubicBezTo>
                    <a:pt x="35745" y="11444"/>
                    <a:pt x="35552" y="11958"/>
                    <a:pt x="35423" y="12408"/>
                  </a:cubicBezTo>
                  <a:cubicBezTo>
                    <a:pt x="35295" y="12826"/>
                    <a:pt x="35230" y="13212"/>
                    <a:pt x="35230" y="13501"/>
                  </a:cubicBezTo>
                  <a:cubicBezTo>
                    <a:pt x="35230" y="13533"/>
                    <a:pt x="35230" y="13598"/>
                    <a:pt x="35230" y="13662"/>
                  </a:cubicBezTo>
                  <a:lnTo>
                    <a:pt x="35235" y="13661"/>
                  </a:lnTo>
                  <a:lnTo>
                    <a:pt x="35235" y="13661"/>
                  </a:lnTo>
                  <a:cubicBezTo>
                    <a:pt x="35268" y="13884"/>
                    <a:pt x="35331" y="14195"/>
                    <a:pt x="35423" y="14594"/>
                  </a:cubicBezTo>
                  <a:cubicBezTo>
                    <a:pt x="36195" y="17616"/>
                    <a:pt x="38863" y="26166"/>
                    <a:pt x="39891" y="29509"/>
                  </a:cubicBezTo>
                  <a:cubicBezTo>
                    <a:pt x="39923" y="29574"/>
                    <a:pt x="39923" y="29638"/>
                    <a:pt x="39923" y="29734"/>
                  </a:cubicBezTo>
                  <a:cubicBezTo>
                    <a:pt x="39923" y="29895"/>
                    <a:pt x="39859" y="30088"/>
                    <a:pt x="39731" y="30216"/>
                  </a:cubicBezTo>
                  <a:cubicBezTo>
                    <a:pt x="39602" y="30345"/>
                    <a:pt x="39441" y="30409"/>
                    <a:pt x="39248" y="30409"/>
                  </a:cubicBezTo>
                  <a:lnTo>
                    <a:pt x="39184" y="30409"/>
                  </a:lnTo>
                  <a:cubicBezTo>
                    <a:pt x="38895" y="30377"/>
                    <a:pt x="38670" y="30184"/>
                    <a:pt x="38573" y="29927"/>
                  </a:cubicBezTo>
                  <a:lnTo>
                    <a:pt x="33302" y="13726"/>
                  </a:lnTo>
                  <a:lnTo>
                    <a:pt x="33237" y="13630"/>
                  </a:lnTo>
                  <a:cubicBezTo>
                    <a:pt x="33205" y="13598"/>
                    <a:pt x="32209" y="12408"/>
                    <a:pt x="29123" y="11830"/>
                  </a:cubicBezTo>
                  <a:cubicBezTo>
                    <a:pt x="28512" y="11733"/>
                    <a:pt x="27355" y="11605"/>
                    <a:pt x="25876" y="11508"/>
                  </a:cubicBezTo>
                  <a:cubicBezTo>
                    <a:pt x="21376" y="11155"/>
                    <a:pt x="13919" y="10801"/>
                    <a:pt x="9965" y="10608"/>
                  </a:cubicBezTo>
                  <a:lnTo>
                    <a:pt x="9804" y="10608"/>
                  </a:lnTo>
                  <a:cubicBezTo>
                    <a:pt x="7715" y="10608"/>
                    <a:pt x="5915" y="12183"/>
                    <a:pt x="5754" y="14273"/>
                  </a:cubicBezTo>
                  <a:lnTo>
                    <a:pt x="5754" y="14337"/>
                  </a:lnTo>
                  <a:cubicBezTo>
                    <a:pt x="5690" y="14851"/>
                    <a:pt x="5465" y="15976"/>
                    <a:pt x="5079" y="17359"/>
                  </a:cubicBezTo>
                  <a:cubicBezTo>
                    <a:pt x="3954" y="21570"/>
                    <a:pt x="1800" y="28384"/>
                    <a:pt x="1189" y="30249"/>
                  </a:cubicBezTo>
                  <a:cubicBezTo>
                    <a:pt x="1125" y="30377"/>
                    <a:pt x="1029" y="30474"/>
                    <a:pt x="868" y="30474"/>
                  </a:cubicBezTo>
                  <a:lnTo>
                    <a:pt x="804" y="30474"/>
                  </a:lnTo>
                  <a:cubicBezTo>
                    <a:pt x="643" y="30441"/>
                    <a:pt x="547" y="30281"/>
                    <a:pt x="547" y="30152"/>
                  </a:cubicBezTo>
                  <a:lnTo>
                    <a:pt x="547" y="30088"/>
                  </a:lnTo>
                  <a:lnTo>
                    <a:pt x="547" y="30056"/>
                  </a:lnTo>
                  <a:cubicBezTo>
                    <a:pt x="1181" y="27167"/>
                    <a:pt x="3886" y="14808"/>
                    <a:pt x="4913" y="8402"/>
                  </a:cubicBezTo>
                  <a:lnTo>
                    <a:pt x="4913" y="8402"/>
                  </a:lnTo>
                  <a:cubicBezTo>
                    <a:pt x="6306" y="8467"/>
                    <a:pt x="13240" y="8776"/>
                    <a:pt x="19480" y="8776"/>
                  </a:cubicBezTo>
                  <a:cubicBezTo>
                    <a:pt x="21569" y="8776"/>
                    <a:pt x="23594" y="8744"/>
                    <a:pt x="25330" y="8648"/>
                  </a:cubicBezTo>
                  <a:cubicBezTo>
                    <a:pt x="27033" y="8551"/>
                    <a:pt x="28448" y="8422"/>
                    <a:pt x="29316" y="8197"/>
                  </a:cubicBezTo>
                  <a:cubicBezTo>
                    <a:pt x="31694" y="7619"/>
                    <a:pt x="34170" y="5658"/>
                    <a:pt x="36066" y="3858"/>
                  </a:cubicBezTo>
                  <a:cubicBezTo>
                    <a:pt x="37666" y="2365"/>
                    <a:pt x="38868" y="982"/>
                    <a:pt x="39231" y="554"/>
                  </a:cubicBezTo>
                  <a:close/>
                  <a:moveTo>
                    <a:pt x="39120" y="1"/>
                  </a:moveTo>
                  <a:cubicBezTo>
                    <a:pt x="39055" y="1"/>
                    <a:pt x="38959" y="33"/>
                    <a:pt x="38927" y="97"/>
                  </a:cubicBezTo>
                  <a:cubicBezTo>
                    <a:pt x="38927" y="97"/>
                    <a:pt x="38830" y="194"/>
                    <a:pt x="38670" y="354"/>
                  </a:cubicBezTo>
                  <a:cubicBezTo>
                    <a:pt x="38155" y="997"/>
                    <a:pt x="36741" y="2572"/>
                    <a:pt x="34973" y="4147"/>
                  </a:cubicBezTo>
                  <a:cubicBezTo>
                    <a:pt x="33205" y="5690"/>
                    <a:pt x="31084" y="7201"/>
                    <a:pt x="29187" y="7683"/>
                  </a:cubicBezTo>
                  <a:cubicBezTo>
                    <a:pt x="28384" y="7876"/>
                    <a:pt x="27001" y="8037"/>
                    <a:pt x="25298" y="8101"/>
                  </a:cubicBezTo>
                  <a:cubicBezTo>
                    <a:pt x="23594" y="8197"/>
                    <a:pt x="21569" y="8230"/>
                    <a:pt x="19480" y="8230"/>
                  </a:cubicBezTo>
                  <a:cubicBezTo>
                    <a:pt x="16008" y="8230"/>
                    <a:pt x="12311" y="8133"/>
                    <a:pt x="9483" y="8037"/>
                  </a:cubicBezTo>
                  <a:cubicBezTo>
                    <a:pt x="8068" y="8005"/>
                    <a:pt x="6879" y="7940"/>
                    <a:pt x="6043" y="7908"/>
                  </a:cubicBezTo>
                  <a:cubicBezTo>
                    <a:pt x="5175" y="7876"/>
                    <a:pt x="4693" y="7876"/>
                    <a:pt x="4693" y="7876"/>
                  </a:cubicBezTo>
                  <a:cubicBezTo>
                    <a:pt x="4677" y="7872"/>
                    <a:pt x="4660" y="7870"/>
                    <a:pt x="4644" y="7870"/>
                  </a:cubicBezTo>
                  <a:cubicBezTo>
                    <a:pt x="4533" y="7870"/>
                    <a:pt x="4436" y="7961"/>
                    <a:pt x="4436" y="8101"/>
                  </a:cubicBezTo>
                  <a:cubicBezTo>
                    <a:pt x="3443" y="14380"/>
                    <a:pt x="694" y="26950"/>
                    <a:pt x="39" y="29930"/>
                  </a:cubicBezTo>
                  <a:lnTo>
                    <a:pt x="39" y="29930"/>
                  </a:lnTo>
                  <a:lnTo>
                    <a:pt x="32" y="29927"/>
                  </a:lnTo>
                  <a:cubicBezTo>
                    <a:pt x="0" y="30024"/>
                    <a:pt x="0" y="30088"/>
                    <a:pt x="0" y="30152"/>
                  </a:cubicBezTo>
                  <a:cubicBezTo>
                    <a:pt x="0" y="30570"/>
                    <a:pt x="289" y="30924"/>
                    <a:pt x="739" y="30988"/>
                  </a:cubicBezTo>
                  <a:lnTo>
                    <a:pt x="868" y="30988"/>
                  </a:lnTo>
                  <a:cubicBezTo>
                    <a:pt x="1254" y="30988"/>
                    <a:pt x="1575" y="30763"/>
                    <a:pt x="1704" y="30409"/>
                  </a:cubicBezTo>
                  <a:cubicBezTo>
                    <a:pt x="2089" y="29156"/>
                    <a:pt x="3182" y="25716"/>
                    <a:pt x="4211" y="22309"/>
                  </a:cubicBezTo>
                  <a:cubicBezTo>
                    <a:pt x="4725" y="20605"/>
                    <a:pt x="5207" y="18902"/>
                    <a:pt x="5593" y="17487"/>
                  </a:cubicBezTo>
                  <a:cubicBezTo>
                    <a:pt x="5979" y="16073"/>
                    <a:pt x="6236" y="14980"/>
                    <a:pt x="6268" y="14401"/>
                  </a:cubicBezTo>
                  <a:lnTo>
                    <a:pt x="6268" y="14305"/>
                  </a:lnTo>
                  <a:cubicBezTo>
                    <a:pt x="6429" y="12505"/>
                    <a:pt x="7972" y="11155"/>
                    <a:pt x="9804" y="11155"/>
                  </a:cubicBezTo>
                  <a:lnTo>
                    <a:pt x="9933" y="11155"/>
                  </a:lnTo>
                  <a:cubicBezTo>
                    <a:pt x="12569" y="11283"/>
                    <a:pt x="16779" y="11476"/>
                    <a:pt x="20605" y="11701"/>
                  </a:cubicBezTo>
                  <a:cubicBezTo>
                    <a:pt x="22501" y="11798"/>
                    <a:pt x="24333" y="11926"/>
                    <a:pt x="25812" y="12023"/>
                  </a:cubicBezTo>
                  <a:cubicBezTo>
                    <a:pt x="27323" y="12151"/>
                    <a:pt x="28448" y="12248"/>
                    <a:pt x="29026" y="12376"/>
                  </a:cubicBezTo>
                  <a:cubicBezTo>
                    <a:pt x="30505" y="12633"/>
                    <a:pt x="31469" y="13051"/>
                    <a:pt x="32048" y="13405"/>
                  </a:cubicBezTo>
                  <a:cubicBezTo>
                    <a:pt x="32337" y="13566"/>
                    <a:pt x="32530" y="13726"/>
                    <a:pt x="32659" y="13823"/>
                  </a:cubicBezTo>
                  <a:cubicBezTo>
                    <a:pt x="32723" y="13887"/>
                    <a:pt x="32787" y="13919"/>
                    <a:pt x="32787" y="13951"/>
                  </a:cubicBezTo>
                  <a:lnTo>
                    <a:pt x="32818" y="13982"/>
                  </a:lnTo>
                  <a:lnTo>
                    <a:pt x="32818" y="13982"/>
                  </a:lnTo>
                  <a:lnTo>
                    <a:pt x="38059" y="30088"/>
                  </a:lnTo>
                  <a:cubicBezTo>
                    <a:pt x="38220" y="30570"/>
                    <a:pt x="38638" y="30892"/>
                    <a:pt x="39120" y="30956"/>
                  </a:cubicBezTo>
                  <a:lnTo>
                    <a:pt x="39248" y="30956"/>
                  </a:lnTo>
                  <a:cubicBezTo>
                    <a:pt x="39923" y="30956"/>
                    <a:pt x="40470" y="30377"/>
                    <a:pt x="40470" y="29734"/>
                  </a:cubicBezTo>
                  <a:cubicBezTo>
                    <a:pt x="40470" y="29606"/>
                    <a:pt x="40470" y="29477"/>
                    <a:pt x="40406" y="29349"/>
                  </a:cubicBezTo>
                  <a:cubicBezTo>
                    <a:pt x="39827" y="27420"/>
                    <a:pt x="38670" y="23820"/>
                    <a:pt x="37705" y="20541"/>
                  </a:cubicBezTo>
                  <a:cubicBezTo>
                    <a:pt x="37191" y="18869"/>
                    <a:pt x="36741" y="17294"/>
                    <a:pt x="36388" y="16073"/>
                  </a:cubicBezTo>
                  <a:cubicBezTo>
                    <a:pt x="36195" y="15430"/>
                    <a:pt x="36066" y="14884"/>
                    <a:pt x="35937" y="14466"/>
                  </a:cubicBezTo>
                  <a:cubicBezTo>
                    <a:pt x="35841" y="14048"/>
                    <a:pt x="35777" y="13726"/>
                    <a:pt x="35745" y="13598"/>
                  </a:cubicBezTo>
                  <a:lnTo>
                    <a:pt x="35745" y="13566"/>
                  </a:lnTo>
                  <a:lnTo>
                    <a:pt x="35745" y="13501"/>
                  </a:lnTo>
                  <a:cubicBezTo>
                    <a:pt x="35745" y="13308"/>
                    <a:pt x="35809" y="12955"/>
                    <a:pt x="35937" y="12537"/>
                  </a:cubicBezTo>
                  <a:cubicBezTo>
                    <a:pt x="36355" y="11058"/>
                    <a:pt x="37480" y="8583"/>
                    <a:pt x="38445" y="6462"/>
                  </a:cubicBezTo>
                  <a:cubicBezTo>
                    <a:pt x="38927" y="5433"/>
                    <a:pt x="39409" y="4469"/>
                    <a:pt x="39763" y="3762"/>
                  </a:cubicBezTo>
                  <a:cubicBezTo>
                    <a:pt x="40084" y="3087"/>
                    <a:pt x="40309" y="2636"/>
                    <a:pt x="40309" y="2636"/>
                  </a:cubicBezTo>
                  <a:lnTo>
                    <a:pt x="40341" y="2540"/>
                  </a:lnTo>
                  <a:cubicBezTo>
                    <a:pt x="40341" y="2347"/>
                    <a:pt x="40373" y="2186"/>
                    <a:pt x="40373" y="2026"/>
                  </a:cubicBezTo>
                  <a:cubicBezTo>
                    <a:pt x="40373" y="1094"/>
                    <a:pt x="40116" y="579"/>
                    <a:pt x="39795" y="290"/>
                  </a:cubicBezTo>
                  <a:cubicBezTo>
                    <a:pt x="39473" y="1"/>
                    <a:pt x="39152" y="1"/>
                    <a:pt x="39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4345;p64">
              <a:extLst>
                <a:ext uri="{FF2B5EF4-FFF2-40B4-BE49-F238E27FC236}">
                  <a16:creationId xmlns:a16="http://schemas.microsoft.com/office/drawing/2014/main" id="{662765E3-88B8-A486-0C01-04DA89203489}"/>
                </a:ext>
              </a:extLst>
            </p:cNvPr>
            <p:cNvSpPr/>
            <p:nvPr/>
          </p:nvSpPr>
          <p:spPr>
            <a:xfrm>
              <a:off x="5668725" y="3080325"/>
              <a:ext cx="325475" cy="881050"/>
            </a:xfrm>
            <a:custGeom>
              <a:avLst/>
              <a:gdLst/>
              <a:ahLst/>
              <a:cxnLst/>
              <a:rect l="l" t="t" r="r" b="b"/>
              <a:pathLst>
                <a:path w="13019" h="35242" extrusionOk="0">
                  <a:moveTo>
                    <a:pt x="6814" y="0"/>
                  </a:moveTo>
                  <a:cubicBezTo>
                    <a:pt x="6514" y="0"/>
                    <a:pt x="6148" y="303"/>
                    <a:pt x="5722" y="1196"/>
                  </a:cubicBezTo>
                  <a:cubicBezTo>
                    <a:pt x="4372" y="3929"/>
                    <a:pt x="290" y="10454"/>
                    <a:pt x="161" y="12318"/>
                  </a:cubicBezTo>
                  <a:cubicBezTo>
                    <a:pt x="0" y="14215"/>
                    <a:pt x="193" y="35077"/>
                    <a:pt x="2251" y="35237"/>
                  </a:cubicBezTo>
                  <a:cubicBezTo>
                    <a:pt x="2284" y="35240"/>
                    <a:pt x="2319" y="35241"/>
                    <a:pt x="2354" y="35241"/>
                  </a:cubicBezTo>
                  <a:cubicBezTo>
                    <a:pt x="4527" y="35241"/>
                    <a:pt x="10213" y="30453"/>
                    <a:pt x="11605" y="26816"/>
                  </a:cubicBezTo>
                  <a:cubicBezTo>
                    <a:pt x="13019" y="23119"/>
                    <a:pt x="7779" y="1325"/>
                    <a:pt x="7779" y="1325"/>
                  </a:cubicBezTo>
                  <a:cubicBezTo>
                    <a:pt x="7779" y="1325"/>
                    <a:pt x="7441" y="0"/>
                    <a:pt x="6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4346;p64">
              <a:extLst>
                <a:ext uri="{FF2B5EF4-FFF2-40B4-BE49-F238E27FC236}">
                  <a16:creationId xmlns:a16="http://schemas.microsoft.com/office/drawing/2014/main" id="{1B8E29CE-E026-AB67-AB40-9892AF870B4F}"/>
                </a:ext>
              </a:extLst>
            </p:cNvPr>
            <p:cNvSpPr/>
            <p:nvPr/>
          </p:nvSpPr>
          <p:spPr>
            <a:xfrm>
              <a:off x="5664700" y="3073250"/>
              <a:ext cx="307000" cy="894450"/>
            </a:xfrm>
            <a:custGeom>
              <a:avLst/>
              <a:gdLst/>
              <a:ahLst/>
              <a:cxnLst/>
              <a:rect l="l" t="t" r="r" b="b"/>
              <a:pathLst>
                <a:path w="12280" h="35778" extrusionOk="0">
                  <a:moveTo>
                    <a:pt x="6976" y="547"/>
                  </a:moveTo>
                  <a:cubicBezTo>
                    <a:pt x="7040" y="547"/>
                    <a:pt x="7105" y="579"/>
                    <a:pt x="7201" y="676"/>
                  </a:cubicBezTo>
                  <a:cubicBezTo>
                    <a:pt x="7330" y="804"/>
                    <a:pt x="7458" y="1062"/>
                    <a:pt x="7555" y="1287"/>
                  </a:cubicBezTo>
                  <a:cubicBezTo>
                    <a:pt x="7587" y="1415"/>
                    <a:pt x="7619" y="1512"/>
                    <a:pt x="7651" y="1576"/>
                  </a:cubicBezTo>
                  <a:lnTo>
                    <a:pt x="7683" y="1640"/>
                  </a:lnTo>
                  <a:lnTo>
                    <a:pt x="7683" y="1672"/>
                  </a:lnTo>
                  <a:cubicBezTo>
                    <a:pt x="7683" y="1672"/>
                    <a:pt x="7748" y="1929"/>
                    <a:pt x="7844" y="2412"/>
                  </a:cubicBezTo>
                  <a:cubicBezTo>
                    <a:pt x="8230" y="4083"/>
                    <a:pt x="9226" y="8326"/>
                    <a:pt x="10094" y="12859"/>
                  </a:cubicBezTo>
                  <a:cubicBezTo>
                    <a:pt x="10962" y="17423"/>
                    <a:pt x="11733" y="22277"/>
                    <a:pt x="11733" y="25074"/>
                  </a:cubicBezTo>
                  <a:cubicBezTo>
                    <a:pt x="11733" y="25941"/>
                    <a:pt x="11637" y="26616"/>
                    <a:pt x="11508" y="27002"/>
                  </a:cubicBezTo>
                  <a:cubicBezTo>
                    <a:pt x="10833" y="28738"/>
                    <a:pt x="9098" y="30827"/>
                    <a:pt x="7233" y="32467"/>
                  </a:cubicBezTo>
                  <a:cubicBezTo>
                    <a:pt x="6333" y="33270"/>
                    <a:pt x="5369" y="33978"/>
                    <a:pt x="4533" y="34492"/>
                  </a:cubicBezTo>
                  <a:cubicBezTo>
                    <a:pt x="3697" y="34974"/>
                    <a:pt x="2958" y="35263"/>
                    <a:pt x="2508" y="35263"/>
                  </a:cubicBezTo>
                  <a:lnTo>
                    <a:pt x="2444" y="35231"/>
                  </a:lnTo>
                  <a:cubicBezTo>
                    <a:pt x="2444" y="35231"/>
                    <a:pt x="2379" y="35231"/>
                    <a:pt x="2315" y="35167"/>
                  </a:cubicBezTo>
                  <a:cubicBezTo>
                    <a:pt x="2187" y="35006"/>
                    <a:pt x="1994" y="34620"/>
                    <a:pt x="1865" y="34074"/>
                  </a:cubicBezTo>
                  <a:cubicBezTo>
                    <a:pt x="1351" y="32242"/>
                    <a:pt x="997" y="28577"/>
                    <a:pt x="804" y="24816"/>
                  </a:cubicBezTo>
                  <a:cubicBezTo>
                    <a:pt x="611" y="21055"/>
                    <a:pt x="547" y="17134"/>
                    <a:pt x="547" y="14787"/>
                  </a:cubicBezTo>
                  <a:cubicBezTo>
                    <a:pt x="547" y="13694"/>
                    <a:pt x="547" y="12923"/>
                    <a:pt x="579" y="12634"/>
                  </a:cubicBezTo>
                  <a:cubicBezTo>
                    <a:pt x="611" y="12248"/>
                    <a:pt x="869" y="11476"/>
                    <a:pt x="1287" y="10576"/>
                  </a:cubicBezTo>
                  <a:cubicBezTo>
                    <a:pt x="1929" y="9226"/>
                    <a:pt x="2862" y="7490"/>
                    <a:pt x="3794" y="5819"/>
                  </a:cubicBezTo>
                  <a:cubicBezTo>
                    <a:pt x="4726" y="4180"/>
                    <a:pt x="5594" y="2637"/>
                    <a:pt x="6108" y="1576"/>
                  </a:cubicBezTo>
                  <a:cubicBezTo>
                    <a:pt x="6301" y="1158"/>
                    <a:pt x="6494" y="869"/>
                    <a:pt x="6655" y="740"/>
                  </a:cubicBezTo>
                  <a:cubicBezTo>
                    <a:pt x="6815" y="579"/>
                    <a:pt x="6912" y="547"/>
                    <a:pt x="6976" y="547"/>
                  </a:cubicBezTo>
                  <a:close/>
                  <a:moveTo>
                    <a:pt x="6976" y="1"/>
                  </a:moveTo>
                  <a:cubicBezTo>
                    <a:pt x="6719" y="1"/>
                    <a:pt x="6494" y="129"/>
                    <a:pt x="6269" y="354"/>
                  </a:cubicBezTo>
                  <a:cubicBezTo>
                    <a:pt x="6076" y="579"/>
                    <a:pt x="5851" y="901"/>
                    <a:pt x="5626" y="1351"/>
                  </a:cubicBezTo>
                  <a:cubicBezTo>
                    <a:pt x="4983" y="2701"/>
                    <a:pt x="3601" y="5015"/>
                    <a:pt x="2412" y="7233"/>
                  </a:cubicBezTo>
                  <a:cubicBezTo>
                    <a:pt x="1801" y="8326"/>
                    <a:pt x="1222" y="9419"/>
                    <a:pt x="804" y="10351"/>
                  </a:cubicBezTo>
                  <a:cubicBezTo>
                    <a:pt x="386" y="11284"/>
                    <a:pt x="97" y="12055"/>
                    <a:pt x="33" y="12601"/>
                  </a:cubicBezTo>
                  <a:cubicBezTo>
                    <a:pt x="33" y="12923"/>
                    <a:pt x="1" y="13694"/>
                    <a:pt x="1" y="14787"/>
                  </a:cubicBezTo>
                  <a:cubicBezTo>
                    <a:pt x="1" y="17680"/>
                    <a:pt x="97" y="22823"/>
                    <a:pt x="419" y="27291"/>
                  </a:cubicBezTo>
                  <a:cubicBezTo>
                    <a:pt x="579" y="29509"/>
                    <a:pt x="804" y="31567"/>
                    <a:pt x="1094" y="33077"/>
                  </a:cubicBezTo>
                  <a:cubicBezTo>
                    <a:pt x="1222" y="33849"/>
                    <a:pt x="1383" y="34460"/>
                    <a:pt x="1576" y="34942"/>
                  </a:cubicBezTo>
                  <a:cubicBezTo>
                    <a:pt x="1672" y="35167"/>
                    <a:pt x="1769" y="35360"/>
                    <a:pt x="1897" y="35488"/>
                  </a:cubicBezTo>
                  <a:cubicBezTo>
                    <a:pt x="2026" y="35649"/>
                    <a:pt x="2187" y="35778"/>
                    <a:pt x="2412" y="35778"/>
                  </a:cubicBezTo>
                  <a:lnTo>
                    <a:pt x="2508" y="35778"/>
                  </a:lnTo>
                  <a:cubicBezTo>
                    <a:pt x="3151" y="35778"/>
                    <a:pt x="3922" y="35456"/>
                    <a:pt x="4822" y="34942"/>
                  </a:cubicBezTo>
                  <a:cubicBezTo>
                    <a:pt x="6140" y="34170"/>
                    <a:pt x="7651" y="32949"/>
                    <a:pt x="8969" y="31535"/>
                  </a:cubicBezTo>
                  <a:cubicBezTo>
                    <a:pt x="10319" y="30152"/>
                    <a:pt x="11476" y="28609"/>
                    <a:pt x="11991" y="27195"/>
                  </a:cubicBezTo>
                  <a:cubicBezTo>
                    <a:pt x="12183" y="26713"/>
                    <a:pt x="12248" y="25974"/>
                    <a:pt x="12280" y="25074"/>
                  </a:cubicBezTo>
                  <a:cubicBezTo>
                    <a:pt x="12248" y="21763"/>
                    <a:pt x="11251" y="15912"/>
                    <a:pt x="10223" y="10834"/>
                  </a:cubicBezTo>
                  <a:cubicBezTo>
                    <a:pt x="9226" y="5787"/>
                    <a:pt x="8198" y="1544"/>
                    <a:pt x="8198" y="1544"/>
                  </a:cubicBezTo>
                  <a:cubicBezTo>
                    <a:pt x="8198" y="1544"/>
                    <a:pt x="8101" y="1190"/>
                    <a:pt x="7940" y="837"/>
                  </a:cubicBezTo>
                  <a:cubicBezTo>
                    <a:pt x="7844" y="644"/>
                    <a:pt x="7715" y="451"/>
                    <a:pt x="7587" y="290"/>
                  </a:cubicBezTo>
                  <a:cubicBezTo>
                    <a:pt x="7426" y="162"/>
                    <a:pt x="7233" y="1"/>
                    <a:pt x="69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4347;p64">
              <a:extLst>
                <a:ext uri="{FF2B5EF4-FFF2-40B4-BE49-F238E27FC236}">
                  <a16:creationId xmlns:a16="http://schemas.microsoft.com/office/drawing/2014/main" id="{E70E0596-E043-34C1-1C76-F380CD34468B}"/>
                </a:ext>
              </a:extLst>
            </p:cNvPr>
            <p:cNvSpPr/>
            <p:nvPr/>
          </p:nvSpPr>
          <p:spPr>
            <a:xfrm>
              <a:off x="4840200" y="3431675"/>
              <a:ext cx="838200" cy="676200"/>
            </a:xfrm>
            <a:custGeom>
              <a:avLst/>
              <a:gdLst/>
              <a:ahLst/>
              <a:cxnLst/>
              <a:rect l="l" t="t" r="r" b="b"/>
              <a:pathLst>
                <a:path w="33528" h="27048" extrusionOk="0">
                  <a:moveTo>
                    <a:pt x="5915" y="0"/>
                  </a:moveTo>
                  <a:cubicBezTo>
                    <a:pt x="1029" y="0"/>
                    <a:pt x="836" y="9451"/>
                    <a:pt x="611" y="12633"/>
                  </a:cubicBezTo>
                  <a:cubicBezTo>
                    <a:pt x="579" y="13597"/>
                    <a:pt x="1" y="18162"/>
                    <a:pt x="97" y="21537"/>
                  </a:cubicBezTo>
                  <a:cubicBezTo>
                    <a:pt x="161" y="23691"/>
                    <a:pt x="515" y="25330"/>
                    <a:pt x="1383" y="25330"/>
                  </a:cubicBezTo>
                  <a:cubicBezTo>
                    <a:pt x="3004" y="25330"/>
                    <a:pt x="19878" y="27048"/>
                    <a:pt x="25247" y="27048"/>
                  </a:cubicBezTo>
                  <a:cubicBezTo>
                    <a:pt x="25520" y="27048"/>
                    <a:pt x="25763" y="27043"/>
                    <a:pt x="25973" y="27034"/>
                  </a:cubicBezTo>
                  <a:cubicBezTo>
                    <a:pt x="30313" y="26841"/>
                    <a:pt x="33527" y="24591"/>
                    <a:pt x="33527" y="21376"/>
                  </a:cubicBezTo>
                  <a:cubicBezTo>
                    <a:pt x="33527" y="18162"/>
                    <a:pt x="33334" y="3986"/>
                    <a:pt x="30120" y="2090"/>
                  </a:cubicBezTo>
                  <a:cubicBezTo>
                    <a:pt x="26905" y="193"/>
                    <a:pt x="9901" y="0"/>
                    <a:pt x="59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4348;p64">
              <a:extLst>
                <a:ext uri="{FF2B5EF4-FFF2-40B4-BE49-F238E27FC236}">
                  <a16:creationId xmlns:a16="http://schemas.microsoft.com/office/drawing/2014/main" id="{BE1142E9-4AD5-565E-76A3-5D29D7490DB9}"/>
                </a:ext>
              </a:extLst>
            </p:cNvPr>
            <p:cNvSpPr/>
            <p:nvPr/>
          </p:nvSpPr>
          <p:spPr>
            <a:xfrm>
              <a:off x="4835375" y="3425250"/>
              <a:ext cx="849450" cy="689525"/>
            </a:xfrm>
            <a:custGeom>
              <a:avLst/>
              <a:gdLst/>
              <a:ahLst/>
              <a:cxnLst/>
              <a:rect l="l" t="t" r="r" b="b"/>
              <a:pathLst>
                <a:path w="33978" h="27581" extrusionOk="0">
                  <a:moveTo>
                    <a:pt x="6108" y="514"/>
                  </a:moveTo>
                  <a:cubicBezTo>
                    <a:pt x="8101" y="514"/>
                    <a:pt x="13341" y="579"/>
                    <a:pt x="18484" y="868"/>
                  </a:cubicBezTo>
                  <a:cubicBezTo>
                    <a:pt x="21055" y="997"/>
                    <a:pt x="23595" y="1189"/>
                    <a:pt x="25716" y="1479"/>
                  </a:cubicBezTo>
                  <a:cubicBezTo>
                    <a:pt x="26745" y="1639"/>
                    <a:pt x="27677" y="1800"/>
                    <a:pt x="28449" y="1961"/>
                  </a:cubicBezTo>
                  <a:cubicBezTo>
                    <a:pt x="29220" y="2154"/>
                    <a:pt x="29831" y="2347"/>
                    <a:pt x="30184" y="2572"/>
                  </a:cubicBezTo>
                  <a:cubicBezTo>
                    <a:pt x="30506" y="2765"/>
                    <a:pt x="30859" y="3150"/>
                    <a:pt x="31149" y="3697"/>
                  </a:cubicBezTo>
                  <a:cubicBezTo>
                    <a:pt x="31663" y="4661"/>
                    <a:pt x="32081" y="6108"/>
                    <a:pt x="32402" y="7747"/>
                  </a:cubicBezTo>
                  <a:cubicBezTo>
                    <a:pt x="33367" y="12697"/>
                    <a:pt x="33463" y="19512"/>
                    <a:pt x="33463" y="21633"/>
                  </a:cubicBezTo>
                  <a:cubicBezTo>
                    <a:pt x="33463" y="23144"/>
                    <a:pt x="32692" y="24430"/>
                    <a:pt x="31406" y="25362"/>
                  </a:cubicBezTo>
                  <a:cubicBezTo>
                    <a:pt x="30120" y="26326"/>
                    <a:pt x="28288" y="26937"/>
                    <a:pt x="26134" y="27034"/>
                  </a:cubicBezTo>
                  <a:lnTo>
                    <a:pt x="25459" y="27034"/>
                  </a:lnTo>
                  <a:cubicBezTo>
                    <a:pt x="22791" y="27034"/>
                    <a:pt x="17230" y="26616"/>
                    <a:pt x="12151" y="26166"/>
                  </a:cubicBezTo>
                  <a:cubicBezTo>
                    <a:pt x="9580" y="25973"/>
                    <a:pt x="7169" y="25748"/>
                    <a:pt x="5272" y="25587"/>
                  </a:cubicBezTo>
                  <a:cubicBezTo>
                    <a:pt x="3376" y="25426"/>
                    <a:pt x="2026" y="25330"/>
                    <a:pt x="1576" y="25330"/>
                  </a:cubicBezTo>
                  <a:cubicBezTo>
                    <a:pt x="1447" y="25330"/>
                    <a:pt x="1351" y="25266"/>
                    <a:pt x="1222" y="25137"/>
                  </a:cubicBezTo>
                  <a:cubicBezTo>
                    <a:pt x="1029" y="24912"/>
                    <a:pt x="869" y="24462"/>
                    <a:pt x="772" y="23883"/>
                  </a:cubicBezTo>
                  <a:cubicBezTo>
                    <a:pt x="644" y="23305"/>
                    <a:pt x="579" y="22598"/>
                    <a:pt x="547" y="21794"/>
                  </a:cubicBezTo>
                  <a:cubicBezTo>
                    <a:pt x="547" y="21505"/>
                    <a:pt x="547" y="21215"/>
                    <a:pt x="547" y="20926"/>
                  </a:cubicBezTo>
                  <a:cubicBezTo>
                    <a:pt x="547" y="19319"/>
                    <a:pt x="676" y="17519"/>
                    <a:pt x="804" y="16040"/>
                  </a:cubicBezTo>
                  <a:cubicBezTo>
                    <a:pt x="933" y="14562"/>
                    <a:pt x="1062" y="13372"/>
                    <a:pt x="1094" y="12922"/>
                  </a:cubicBezTo>
                  <a:cubicBezTo>
                    <a:pt x="1190" y="11315"/>
                    <a:pt x="1287" y="8165"/>
                    <a:pt x="1962" y="5433"/>
                  </a:cubicBezTo>
                  <a:cubicBezTo>
                    <a:pt x="2315" y="4082"/>
                    <a:pt x="2797" y="2829"/>
                    <a:pt x="3472" y="1961"/>
                  </a:cubicBezTo>
                  <a:cubicBezTo>
                    <a:pt x="4147" y="1061"/>
                    <a:pt x="4983" y="547"/>
                    <a:pt x="6108" y="514"/>
                  </a:cubicBezTo>
                  <a:close/>
                  <a:moveTo>
                    <a:pt x="6108" y="0"/>
                  </a:moveTo>
                  <a:cubicBezTo>
                    <a:pt x="4822" y="0"/>
                    <a:pt x="3794" y="643"/>
                    <a:pt x="3054" y="1639"/>
                  </a:cubicBezTo>
                  <a:cubicBezTo>
                    <a:pt x="1929" y="3086"/>
                    <a:pt x="1351" y="5304"/>
                    <a:pt x="1029" y="7458"/>
                  </a:cubicBezTo>
                  <a:cubicBezTo>
                    <a:pt x="708" y="9611"/>
                    <a:pt x="611" y="11701"/>
                    <a:pt x="547" y="12890"/>
                  </a:cubicBezTo>
                  <a:cubicBezTo>
                    <a:pt x="515" y="13308"/>
                    <a:pt x="386" y="14497"/>
                    <a:pt x="258" y="15976"/>
                  </a:cubicBezTo>
                  <a:cubicBezTo>
                    <a:pt x="129" y="17487"/>
                    <a:pt x="1" y="19287"/>
                    <a:pt x="1" y="20926"/>
                  </a:cubicBezTo>
                  <a:cubicBezTo>
                    <a:pt x="1" y="21215"/>
                    <a:pt x="1" y="21537"/>
                    <a:pt x="33" y="21826"/>
                  </a:cubicBezTo>
                  <a:cubicBezTo>
                    <a:pt x="65" y="22887"/>
                    <a:pt x="161" y="23851"/>
                    <a:pt x="386" y="24558"/>
                  </a:cubicBezTo>
                  <a:cubicBezTo>
                    <a:pt x="483" y="24944"/>
                    <a:pt x="611" y="25234"/>
                    <a:pt x="804" y="25459"/>
                  </a:cubicBezTo>
                  <a:cubicBezTo>
                    <a:pt x="997" y="25716"/>
                    <a:pt x="1287" y="25844"/>
                    <a:pt x="1576" y="25844"/>
                  </a:cubicBezTo>
                  <a:cubicBezTo>
                    <a:pt x="1962" y="25844"/>
                    <a:pt x="3344" y="25973"/>
                    <a:pt x="5208" y="26134"/>
                  </a:cubicBezTo>
                  <a:cubicBezTo>
                    <a:pt x="10898" y="26616"/>
                    <a:pt x="21409" y="27580"/>
                    <a:pt x="25459" y="27580"/>
                  </a:cubicBezTo>
                  <a:cubicBezTo>
                    <a:pt x="25716" y="27580"/>
                    <a:pt x="25941" y="27580"/>
                    <a:pt x="26166" y="27548"/>
                  </a:cubicBezTo>
                  <a:cubicBezTo>
                    <a:pt x="28384" y="27452"/>
                    <a:pt x="30313" y="26841"/>
                    <a:pt x="31727" y="25812"/>
                  </a:cubicBezTo>
                  <a:cubicBezTo>
                    <a:pt x="33142" y="24784"/>
                    <a:pt x="33977" y="23305"/>
                    <a:pt x="33977" y="21633"/>
                  </a:cubicBezTo>
                  <a:cubicBezTo>
                    <a:pt x="33977" y="19994"/>
                    <a:pt x="33945" y="15654"/>
                    <a:pt x="33495" y="11444"/>
                  </a:cubicBezTo>
                  <a:cubicBezTo>
                    <a:pt x="33270" y="9354"/>
                    <a:pt x="32949" y="7297"/>
                    <a:pt x="32467" y="5625"/>
                  </a:cubicBezTo>
                  <a:cubicBezTo>
                    <a:pt x="32209" y="4790"/>
                    <a:pt x="31952" y="4050"/>
                    <a:pt x="31631" y="3440"/>
                  </a:cubicBezTo>
                  <a:cubicBezTo>
                    <a:pt x="31309" y="2861"/>
                    <a:pt x="30924" y="2379"/>
                    <a:pt x="30441" y="2122"/>
                  </a:cubicBezTo>
                  <a:cubicBezTo>
                    <a:pt x="29991" y="1864"/>
                    <a:pt x="29381" y="1639"/>
                    <a:pt x="28577" y="1447"/>
                  </a:cubicBezTo>
                  <a:cubicBezTo>
                    <a:pt x="25813" y="804"/>
                    <a:pt x="21087" y="418"/>
                    <a:pt x="16587" y="225"/>
                  </a:cubicBezTo>
                  <a:cubicBezTo>
                    <a:pt x="12087" y="32"/>
                    <a:pt x="7876" y="0"/>
                    <a:pt x="6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4349;p64">
              <a:extLst>
                <a:ext uri="{FF2B5EF4-FFF2-40B4-BE49-F238E27FC236}">
                  <a16:creationId xmlns:a16="http://schemas.microsoft.com/office/drawing/2014/main" id="{8C57F6EF-7C42-3EB7-0B2C-7C2450C88F81}"/>
                </a:ext>
              </a:extLst>
            </p:cNvPr>
            <p:cNvSpPr/>
            <p:nvPr/>
          </p:nvSpPr>
          <p:spPr>
            <a:xfrm>
              <a:off x="4808050" y="3370700"/>
              <a:ext cx="836600" cy="657375"/>
            </a:xfrm>
            <a:custGeom>
              <a:avLst/>
              <a:gdLst/>
              <a:ahLst/>
              <a:cxnLst/>
              <a:rect l="l" t="t" r="r" b="b"/>
              <a:pathLst>
                <a:path w="33464" h="26295" extrusionOk="0">
                  <a:moveTo>
                    <a:pt x="26653" y="0"/>
                  </a:moveTo>
                  <a:cubicBezTo>
                    <a:pt x="23914" y="0"/>
                    <a:pt x="21166" y="1011"/>
                    <a:pt x="20155" y="2021"/>
                  </a:cubicBezTo>
                  <a:cubicBezTo>
                    <a:pt x="17905" y="4271"/>
                    <a:pt x="16941" y="7582"/>
                    <a:pt x="14080" y="11600"/>
                  </a:cubicBezTo>
                  <a:cubicBezTo>
                    <a:pt x="11251" y="15618"/>
                    <a:pt x="1" y="23622"/>
                    <a:pt x="1" y="23622"/>
                  </a:cubicBezTo>
                  <a:cubicBezTo>
                    <a:pt x="1" y="23622"/>
                    <a:pt x="10962" y="25390"/>
                    <a:pt x="15944" y="26065"/>
                  </a:cubicBezTo>
                  <a:cubicBezTo>
                    <a:pt x="17045" y="26222"/>
                    <a:pt x="18070" y="26295"/>
                    <a:pt x="19032" y="26295"/>
                  </a:cubicBezTo>
                  <a:cubicBezTo>
                    <a:pt x="22426" y="26295"/>
                    <a:pt x="25034" y="25386"/>
                    <a:pt x="27388" y="24008"/>
                  </a:cubicBezTo>
                  <a:cubicBezTo>
                    <a:pt x="30442" y="22272"/>
                    <a:pt x="31888" y="16294"/>
                    <a:pt x="31888" y="13272"/>
                  </a:cubicBezTo>
                  <a:cubicBezTo>
                    <a:pt x="31888" y="10218"/>
                    <a:pt x="33463" y="6425"/>
                    <a:pt x="33463" y="6425"/>
                  </a:cubicBezTo>
                  <a:cubicBezTo>
                    <a:pt x="33357" y="1520"/>
                    <a:pt x="30012" y="0"/>
                    <a:pt x="266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4350;p64">
              <a:extLst>
                <a:ext uri="{FF2B5EF4-FFF2-40B4-BE49-F238E27FC236}">
                  <a16:creationId xmlns:a16="http://schemas.microsoft.com/office/drawing/2014/main" id="{9702BB20-E880-635A-F0F0-F7073FD5A2AA}"/>
                </a:ext>
              </a:extLst>
            </p:cNvPr>
            <p:cNvSpPr/>
            <p:nvPr/>
          </p:nvSpPr>
          <p:spPr>
            <a:xfrm>
              <a:off x="4800825" y="3363350"/>
              <a:ext cx="850250" cy="671050"/>
            </a:xfrm>
            <a:custGeom>
              <a:avLst/>
              <a:gdLst/>
              <a:ahLst/>
              <a:cxnLst/>
              <a:rect l="l" t="t" r="r" b="b"/>
              <a:pathLst>
                <a:path w="34010" h="26842" extrusionOk="0">
                  <a:moveTo>
                    <a:pt x="26938" y="547"/>
                  </a:moveTo>
                  <a:cubicBezTo>
                    <a:pt x="28577" y="547"/>
                    <a:pt x="30184" y="933"/>
                    <a:pt x="31406" y="1865"/>
                  </a:cubicBezTo>
                  <a:cubicBezTo>
                    <a:pt x="32576" y="2783"/>
                    <a:pt x="33404" y="4260"/>
                    <a:pt x="33491" y="6605"/>
                  </a:cubicBezTo>
                  <a:lnTo>
                    <a:pt x="33491" y="6605"/>
                  </a:lnTo>
                  <a:cubicBezTo>
                    <a:pt x="33451" y="6730"/>
                    <a:pt x="33087" y="7632"/>
                    <a:pt x="32724" y="8905"/>
                  </a:cubicBezTo>
                  <a:cubicBezTo>
                    <a:pt x="32306" y="10255"/>
                    <a:pt x="31920" y="11991"/>
                    <a:pt x="31920" y="13566"/>
                  </a:cubicBezTo>
                  <a:cubicBezTo>
                    <a:pt x="31920" y="15012"/>
                    <a:pt x="31566" y="17263"/>
                    <a:pt x="30827" y="19320"/>
                  </a:cubicBezTo>
                  <a:cubicBezTo>
                    <a:pt x="30088" y="21377"/>
                    <a:pt x="28963" y="23274"/>
                    <a:pt x="27548" y="24077"/>
                  </a:cubicBezTo>
                  <a:cubicBezTo>
                    <a:pt x="25202" y="25427"/>
                    <a:pt x="22662" y="26327"/>
                    <a:pt x="19287" y="26327"/>
                  </a:cubicBezTo>
                  <a:cubicBezTo>
                    <a:pt x="18355" y="26327"/>
                    <a:pt x="17358" y="26263"/>
                    <a:pt x="16266" y="26102"/>
                  </a:cubicBezTo>
                  <a:cubicBezTo>
                    <a:pt x="13790" y="25749"/>
                    <a:pt x="9805" y="25138"/>
                    <a:pt x="6429" y="24624"/>
                  </a:cubicBezTo>
                  <a:cubicBezTo>
                    <a:pt x="4758" y="24367"/>
                    <a:pt x="3215" y="24109"/>
                    <a:pt x="2122" y="23949"/>
                  </a:cubicBezTo>
                  <a:cubicBezTo>
                    <a:pt x="1667" y="23868"/>
                    <a:pt x="1278" y="23805"/>
                    <a:pt x="980" y="23758"/>
                  </a:cubicBezTo>
                  <a:lnTo>
                    <a:pt x="980" y="23758"/>
                  </a:lnTo>
                  <a:cubicBezTo>
                    <a:pt x="1943" y="23056"/>
                    <a:pt x="4098" y="21464"/>
                    <a:pt x="6429" y="19609"/>
                  </a:cubicBezTo>
                  <a:cubicBezTo>
                    <a:pt x="8037" y="18355"/>
                    <a:pt x="9708" y="16973"/>
                    <a:pt x="11155" y="15655"/>
                  </a:cubicBezTo>
                  <a:cubicBezTo>
                    <a:pt x="12633" y="14337"/>
                    <a:pt x="13855" y="13084"/>
                    <a:pt x="14594" y="12055"/>
                  </a:cubicBezTo>
                  <a:cubicBezTo>
                    <a:pt x="16041" y="10030"/>
                    <a:pt x="16973" y="8166"/>
                    <a:pt x="17873" y="6558"/>
                  </a:cubicBezTo>
                  <a:cubicBezTo>
                    <a:pt x="18741" y="4951"/>
                    <a:pt x="19544" y="3569"/>
                    <a:pt x="20637" y="2476"/>
                  </a:cubicBezTo>
                  <a:cubicBezTo>
                    <a:pt x="21087" y="2026"/>
                    <a:pt x="21987" y="1544"/>
                    <a:pt x="23112" y="1158"/>
                  </a:cubicBezTo>
                  <a:cubicBezTo>
                    <a:pt x="24270" y="805"/>
                    <a:pt x="25620" y="547"/>
                    <a:pt x="26938" y="547"/>
                  </a:cubicBezTo>
                  <a:close/>
                  <a:moveTo>
                    <a:pt x="26938" y="1"/>
                  </a:moveTo>
                  <a:cubicBezTo>
                    <a:pt x="25523" y="1"/>
                    <a:pt x="24141" y="258"/>
                    <a:pt x="22952" y="644"/>
                  </a:cubicBezTo>
                  <a:cubicBezTo>
                    <a:pt x="21794" y="1062"/>
                    <a:pt x="20830" y="1544"/>
                    <a:pt x="20251" y="2123"/>
                  </a:cubicBezTo>
                  <a:cubicBezTo>
                    <a:pt x="19094" y="3280"/>
                    <a:pt x="18291" y="4694"/>
                    <a:pt x="17391" y="6301"/>
                  </a:cubicBezTo>
                  <a:cubicBezTo>
                    <a:pt x="16523" y="7941"/>
                    <a:pt x="15558" y="9741"/>
                    <a:pt x="14176" y="11734"/>
                  </a:cubicBezTo>
                  <a:cubicBezTo>
                    <a:pt x="13469" y="12698"/>
                    <a:pt x="12248" y="13952"/>
                    <a:pt x="10801" y="15270"/>
                  </a:cubicBezTo>
                  <a:cubicBezTo>
                    <a:pt x="8647" y="17230"/>
                    <a:pt x="5947" y="19352"/>
                    <a:pt x="3826" y="20959"/>
                  </a:cubicBezTo>
                  <a:cubicBezTo>
                    <a:pt x="2765" y="21763"/>
                    <a:pt x="1865" y="22470"/>
                    <a:pt x="1190" y="22952"/>
                  </a:cubicBezTo>
                  <a:cubicBezTo>
                    <a:pt x="547" y="23434"/>
                    <a:pt x="129" y="23691"/>
                    <a:pt x="129" y="23691"/>
                  </a:cubicBezTo>
                  <a:cubicBezTo>
                    <a:pt x="33" y="23756"/>
                    <a:pt x="1" y="23884"/>
                    <a:pt x="33" y="23981"/>
                  </a:cubicBezTo>
                  <a:cubicBezTo>
                    <a:pt x="65" y="24077"/>
                    <a:pt x="129" y="24174"/>
                    <a:pt x="258" y="24174"/>
                  </a:cubicBezTo>
                  <a:cubicBezTo>
                    <a:pt x="258" y="24174"/>
                    <a:pt x="11219" y="25942"/>
                    <a:pt x="16201" y="26649"/>
                  </a:cubicBezTo>
                  <a:cubicBezTo>
                    <a:pt x="17294" y="26777"/>
                    <a:pt x="18323" y="26842"/>
                    <a:pt x="19287" y="26842"/>
                  </a:cubicBezTo>
                  <a:cubicBezTo>
                    <a:pt x="22759" y="26842"/>
                    <a:pt x="25427" y="25942"/>
                    <a:pt x="27805" y="24559"/>
                  </a:cubicBezTo>
                  <a:cubicBezTo>
                    <a:pt x="29445" y="23595"/>
                    <a:pt x="30570" y="21634"/>
                    <a:pt x="31309" y="19513"/>
                  </a:cubicBezTo>
                  <a:cubicBezTo>
                    <a:pt x="32081" y="17391"/>
                    <a:pt x="32466" y="15109"/>
                    <a:pt x="32466" y="13566"/>
                  </a:cubicBezTo>
                  <a:cubicBezTo>
                    <a:pt x="32466" y="12087"/>
                    <a:pt x="32852" y="10384"/>
                    <a:pt x="33238" y="9066"/>
                  </a:cubicBezTo>
                  <a:cubicBezTo>
                    <a:pt x="33431" y="8391"/>
                    <a:pt x="33624" y="7844"/>
                    <a:pt x="33752" y="7426"/>
                  </a:cubicBezTo>
                  <a:cubicBezTo>
                    <a:pt x="33816" y="7233"/>
                    <a:pt x="33881" y="7073"/>
                    <a:pt x="33945" y="6976"/>
                  </a:cubicBezTo>
                  <a:cubicBezTo>
                    <a:pt x="33977" y="6848"/>
                    <a:pt x="34009" y="6816"/>
                    <a:pt x="34009" y="6816"/>
                  </a:cubicBezTo>
                  <a:lnTo>
                    <a:pt x="34009" y="6687"/>
                  </a:lnTo>
                  <a:cubicBezTo>
                    <a:pt x="33977" y="4180"/>
                    <a:pt x="33077" y="2476"/>
                    <a:pt x="31727" y="1447"/>
                  </a:cubicBezTo>
                  <a:cubicBezTo>
                    <a:pt x="30377" y="387"/>
                    <a:pt x="28673" y="1"/>
                    <a:pt x="26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4351;p64">
              <a:extLst>
                <a:ext uri="{FF2B5EF4-FFF2-40B4-BE49-F238E27FC236}">
                  <a16:creationId xmlns:a16="http://schemas.microsoft.com/office/drawing/2014/main" id="{7D0AC50C-8DEF-F406-BC73-035D9A5A5477}"/>
                </a:ext>
              </a:extLst>
            </p:cNvPr>
            <p:cNvSpPr/>
            <p:nvPr/>
          </p:nvSpPr>
          <p:spPr>
            <a:xfrm>
              <a:off x="2458300" y="1966675"/>
              <a:ext cx="3007125" cy="2323275"/>
            </a:xfrm>
            <a:custGeom>
              <a:avLst/>
              <a:gdLst/>
              <a:ahLst/>
              <a:cxnLst/>
              <a:rect l="l" t="t" r="r" b="b"/>
              <a:pathLst>
                <a:path w="120285" h="92931" extrusionOk="0">
                  <a:moveTo>
                    <a:pt x="60143" y="1"/>
                  </a:moveTo>
                  <a:cubicBezTo>
                    <a:pt x="26906" y="1"/>
                    <a:pt x="1" y="20798"/>
                    <a:pt x="1" y="46482"/>
                  </a:cubicBezTo>
                  <a:cubicBezTo>
                    <a:pt x="1" y="72133"/>
                    <a:pt x="26906" y="92931"/>
                    <a:pt x="60143" y="92931"/>
                  </a:cubicBezTo>
                  <a:cubicBezTo>
                    <a:pt x="93348" y="92931"/>
                    <a:pt x="120285" y="72133"/>
                    <a:pt x="120285" y="46482"/>
                  </a:cubicBezTo>
                  <a:cubicBezTo>
                    <a:pt x="120285" y="20798"/>
                    <a:pt x="93348" y="1"/>
                    <a:pt x="60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4352;p64">
              <a:extLst>
                <a:ext uri="{FF2B5EF4-FFF2-40B4-BE49-F238E27FC236}">
                  <a16:creationId xmlns:a16="http://schemas.microsoft.com/office/drawing/2014/main" id="{BF08D00D-4842-4A4A-5AA7-FCF52046BDC9}"/>
                </a:ext>
              </a:extLst>
            </p:cNvPr>
            <p:cNvSpPr/>
            <p:nvPr/>
          </p:nvSpPr>
          <p:spPr>
            <a:xfrm>
              <a:off x="2451875" y="1960250"/>
              <a:ext cx="3020000" cy="2336925"/>
            </a:xfrm>
            <a:custGeom>
              <a:avLst/>
              <a:gdLst/>
              <a:ahLst/>
              <a:cxnLst/>
              <a:rect l="l" t="t" r="r" b="b"/>
              <a:pathLst>
                <a:path w="120800" h="93477" extrusionOk="0">
                  <a:moveTo>
                    <a:pt x="60400" y="515"/>
                  </a:moveTo>
                  <a:cubicBezTo>
                    <a:pt x="76954" y="515"/>
                    <a:pt x="91933" y="5722"/>
                    <a:pt x="102734" y="14080"/>
                  </a:cubicBezTo>
                  <a:cubicBezTo>
                    <a:pt x="113567" y="22438"/>
                    <a:pt x="120253" y="33977"/>
                    <a:pt x="120253" y="46739"/>
                  </a:cubicBezTo>
                  <a:cubicBezTo>
                    <a:pt x="120253" y="59468"/>
                    <a:pt x="113567" y="71008"/>
                    <a:pt x="102734" y="79365"/>
                  </a:cubicBezTo>
                  <a:cubicBezTo>
                    <a:pt x="91933" y="87755"/>
                    <a:pt x="76954" y="92930"/>
                    <a:pt x="60400" y="92930"/>
                  </a:cubicBezTo>
                  <a:cubicBezTo>
                    <a:pt x="43845" y="92930"/>
                    <a:pt x="28866" y="87755"/>
                    <a:pt x="18033" y="79365"/>
                  </a:cubicBezTo>
                  <a:cubicBezTo>
                    <a:pt x="7201" y="71008"/>
                    <a:pt x="515" y="59468"/>
                    <a:pt x="515" y="46739"/>
                  </a:cubicBezTo>
                  <a:cubicBezTo>
                    <a:pt x="515" y="33977"/>
                    <a:pt x="7201" y="22438"/>
                    <a:pt x="18033" y="14080"/>
                  </a:cubicBezTo>
                  <a:cubicBezTo>
                    <a:pt x="28866" y="5722"/>
                    <a:pt x="43845" y="515"/>
                    <a:pt x="60400" y="515"/>
                  </a:cubicBezTo>
                  <a:close/>
                  <a:moveTo>
                    <a:pt x="60400" y="1"/>
                  </a:moveTo>
                  <a:cubicBezTo>
                    <a:pt x="43717" y="1"/>
                    <a:pt x="28641" y="5208"/>
                    <a:pt x="17712" y="13662"/>
                  </a:cubicBezTo>
                  <a:cubicBezTo>
                    <a:pt x="6783" y="22116"/>
                    <a:pt x="1" y="33785"/>
                    <a:pt x="1" y="46739"/>
                  </a:cubicBezTo>
                  <a:cubicBezTo>
                    <a:pt x="1" y="59661"/>
                    <a:pt x="6783" y="71361"/>
                    <a:pt x="17712" y="79815"/>
                  </a:cubicBezTo>
                  <a:cubicBezTo>
                    <a:pt x="28641" y="88269"/>
                    <a:pt x="43717" y="93477"/>
                    <a:pt x="60400" y="93477"/>
                  </a:cubicBezTo>
                  <a:cubicBezTo>
                    <a:pt x="77051" y="93477"/>
                    <a:pt x="92126" y="88269"/>
                    <a:pt x="103088" y="79815"/>
                  </a:cubicBezTo>
                  <a:cubicBezTo>
                    <a:pt x="114017" y="71361"/>
                    <a:pt x="120799" y="59661"/>
                    <a:pt x="120799" y="46739"/>
                  </a:cubicBezTo>
                  <a:cubicBezTo>
                    <a:pt x="120799" y="33785"/>
                    <a:pt x="114017" y="22116"/>
                    <a:pt x="103088" y="13662"/>
                  </a:cubicBezTo>
                  <a:cubicBezTo>
                    <a:pt x="92126" y="5208"/>
                    <a:pt x="77051" y="1"/>
                    <a:pt x="60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4353;p64">
              <a:extLst>
                <a:ext uri="{FF2B5EF4-FFF2-40B4-BE49-F238E27FC236}">
                  <a16:creationId xmlns:a16="http://schemas.microsoft.com/office/drawing/2014/main" id="{BA9C1388-696E-0DB9-FA75-39B68A160345}"/>
                </a:ext>
              </a:extLst>
            </p:cNvPr>
            <p:cNvSpPr/>
            <p:nvPr/>
          </p:nvSpPr>
          <p:spPr>
            <a:xfrm>
              <a:off x="2458300" y="1932125"/>
              <a:ext cx="3007125" cy="2323275"/>
            </a:xfrm>
            <a:custGeom>
              <a:avLst/>
              <a:gdLst/>
              <a:ahLst/>
              <a:cxnLst/>
              <a:rect l="l" t="t" r="r" b="b"/>
              <a:pathLst>
                <a:path w="120285" h="92931" extrusionOk="0">
                  <a:moveTo>
                    <a:pt x="60143" y="1"/>
                  </a:moveTo>
                  <a:cubicBezTo>
                    <a:pt x="26906" y="1"/>
                    <a:pt x="1" y="20798"/>
                    <a:pt x="1" y="46449"/>
                  </a:cubicBezTo>
                  <a:cubicBezTo>
                    <a:pt x="1" y="72133"/>
                    <a:pt x="26906" y="92930"/>
                    <a:pt x="60143" y="92930"/>
                  </a:cubicBezTo>
                  <a:cubicBezTo>
                    <a:pt x="93348" y="92930"/>
                    <a:pt x="120285" y="72133"/>
                    <a:pt x="120285" y="46449"/>
                  </a:cubicBezTo>
                  <a:cubicBezTo>
                    <a:pt x="120285" y="20798"/>
                    <a:pt x="93348" y="1"/>
                    <a:pt x="601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4354;p64">
              <a:extLst>
                <a:ext uri="{FF2B5EF4-FFF2-40B4-BE49-F238E27FC236}">
                  <a16:creationId xmlns:a16="http://schemas.microsoft.com/office/drawing/2014/main" id="{9BAFBECF-3040-E941-D6AE-D84EED21B35E}"/>
                </a:ext>
              </a:extLst>
            </p:cNvPr>
            <p:cNvSpPr/>
            <p:nvPr/>
          </p:nvSpPr>
          <p:spPr>
            <a:xfrm>
              <a:off x="2451875" y="1924900"/>
              <a:ext cx="3020000" cy="2337725"/>
            </a:xfrm>
            <a:custGeom>
              <a:avLst/>
              <a:gdLst/>
              <a:ahLst/>
              <a:cxnLst/>
              <a:rect l="l" t="t" r="r" b="b"/>
              <a:pathLst>
                <a:path w="120800" h="93509" extrusionOk="0">
                  <a:moveTo>
                    <a:pt x="60400" y="547"/>
                  </a:moveTo>
                  <a:cubicBezTo>
                    <a:pt x="76954" y="547"/>
                    <a:pt x="91933" y="5722"/>
                    <a:pt x="102734" y="14112"/>
                  </a:cubicBezTo>
                  <a:cubicBezTo>
                    <a:pt x="113567" y="22469"/>
                    <a:pt x="120253" y="34009"/>
                    <a:pt x="120253" y="46738"/>
                  </a:cubicBezTo>
                  <a:cubicBezTo>
                    <a:pt x="120253" y="59500"/>
                    <a:pt x="113567" y="71040"/>
                    <a:pt x="102734" y="79397"/>
                  </a:cubicBezTo>
                  <a:cubicBezTo>
                    <a:pt x="91933" y="87787"/>
                    <a:pt x="76954" y="92962"/>
                    <a:pt x="60400" y="92962"/>
                  </a:cubicBezTo>
                  <a:cubicBezTo>
                    <a:pt x="43845" y="92962"/>
                    <a:pt x="28866" y="87787"/>
                    <a:pt x="18033" y="79397"/>
                  </a:cubicBezTo>
                  <a:cubicBezTo>
                    <a:pt x="7201" y="71040"/>
                    <a:pt x="515" y="59500"/>
                    <a:pt x="515" y="46738"/>
                  </a:cubicBezTo>
                  <a:cubicBezTo>
                    <a:pt x="515" y="34009"/>
                    <a:pt x="7201" y="22469"/>
                    <a:pt x="18033" y="14112"/>
                  </a:cubicBezTo>
                  <a:cubicBezTo>
                    <a:pt x="28866" y="5722"/>
                    <a:pt x="43845" y="547"/>
                    <a:pt x="60400" y="547"/>
                  </a:cubicBezTo>
                  <a:close/>
                  <a:moveTo>
                    <a:pt x="60400" y="0"/>
                  </a:moveTo>
                  <a:cubicBezTo>
                    <a:pt x="43717" y="0"/>
                    <a:pt x="28641" y="5240"/>
                    <a:pt x="17712" y="13662"/>
                  </a:cubicBezTo>
                  <a:cubicBezTo>
                    <a:pt x="6783" y="22116"/>
                    <a:pt x="1" y="33816"/>
                    <a:pt x="1" y="46738"/>
                  </a:cubicBezTo>
                  <a:cubicBezTo>
                    <a:pt x="1" y="59693"/>
                    <a:pt x="6783" y="71393"/>
                    <a:pt x="17712" y="79815"/>
                  </a:cubicBezTo>
                  <a:cubicBezTo>
                    <a:pt x="28641" y="88269"/>
                    <a:pt x="43717" y="93509"/>
                    <a:pt x="60400" y="93509"/>
                  </a:cubicBezTo>
                  <a:cubicBezTo>
                    <a:pt x="77051" y="93509"/>
                    <a:pt x="92126" y="88269"/>
                    <a:pt x="103088" y="79815"/>
                  </a:cubicBezTo>
                  <a:cubicBezTo>
                    <a:pt x="114017" y="71393"/>
                    <a:pt x="120799" y="59693"/>
                    <a:pt x="120799" y="46738"/>
                  </a:cubicBezTo>
                  <a:cubicBezTo>
                    <a:pt x="120799" y="33816"/>
                    <a:pt x="114017" y="22116"/>
                    <a:pt x="103088" y="13662"/>
                  </a:cubicBezTo>
                  <a:cubicBezTo>
                    <a:pt x="92126" y="5240"/>
                    <a:pt x="77051" y="0"/>
                    <a:pt x="60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4355;p64">
              <a:extLst>
                <a:ext uri="{FF2B5EF4-FFF2-40B4-BE49-F238E27FC236}">
                  <a16:creationId xmlns:a16="http://schemas.microsoft.com/office/drawing/2014/main" id="{537EDADB-B33C-7FC0-215A-AB8DC78148B7}"/>
                </a:ext>
              </a:extLst>
            </p:cNvPr>
            <p:cNvSpPr/>
            <p:nvPr/>
          </p:nvSpPr>
          <p:spPr>
            <a:xfrm>
              <a:off x="4364475" y="2379750"/>
              <a:ext cx="532800" cy="452450"/>
            </a:xfrm>
            <a:custGeom>
              <a:avLst/>
              <a:gdLst/>
              <a:ahLst/>
              <a:cxnLst/>
              <a:rect l="l" t="t" r="r" b="b"/>
              <a:pathLst>
                <a:path w="21312" h="18098" extrusionOk="0">
                  <a:moveTo>
                    <a:pt x="13694" y="0"/>
                  </a:moveTo>
                  <a:lnTo>
                    <a:pt x="0" y="8647"/>
                  </a:lnTo>
                  <a:lnTo>
                    <a:pt x="7811" y="18097"/>
                  </a:lnTo>
                  <a:lnTo>
                    <a:pt x="21312" y="8390"/>
                  </a:lnTo>
                  <a:lnTo>
                    <a:pt x="1369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4356;p64">
              <a:extLst>
                <a:ext uri="{FF2B5EF4-FFF2-40B4-BE49-F238E27FC236}">
                  <a16:creationId xmlns:a16="http://schemas.microsoft.com/office/drawing/2014/main" id="{20DF7D19-DBDA-3BAB-53DC-06C55D134001}"/>
                </a:ext>
              </a:extLst>
            </p:cNvPr>
            <p:cNvSpPr/>
            <p:nvPr/>
          </p:nvSpPr>
          <p:spPr>
            <a:xfrm>
              <a:off x="4358025" y="2373275"/>
              <a:ext cx="546500" cy="465200"/>
            </a:xfrm>
            <a:custGeom>
              <a:avLst/>
              <a:gdLst/>
              <a:ahLst/>
              <a:cxnLst/>
              <a:rect l="l" t="t" r="r" b="b"/>
              <a:pathLst>
                <a:path w="21860" h="18608" extrusionOk="0">
                  <a:moveTo>
                    <a:pt x="13913" y="622"/>
                  </a:moveTo>
                  <a:lnTo>
                    <a:pt x="21184" y="8617"/>
                  </a:lnTo>
                  <a:lnTo>
                    <a:pt x="8101" y="17971"/>
                  </a:lnTo>
                  <a:lnTo>
                    <a:pt x="676" y="8970"/>
                  </a:lnTo>
                  <a:lnTo>
                    <a:pt x="13913" y="622"/>
                  </a:lnTo>
                  <a:close/>
                  <a:moveTo>
                    <a:pt x="13926" y="1"/>
                  </a:moveTo>
                  <a:cubicBezTo>
                    <a:pt x="13882" y="1"/>
                    <a:pt x="13836" y="11"/>
                    <a:pt x="13791" y="34"/>
                  </a:cubicBezTo>
                  <a:lnTo>
                    <a:pt x="130" y="8681"/>
                  </a:lnTo>
                  <a:cubicBezTo>
                    <a:pt x="65" y="8713"/>
                    <a:pt x="1" y="8777"/>
                    <a:pt x="1" y="8842"/>
                  </a:cubicBezTo>
                  <a:cubicBezTo>
                    <a:pt x="1" y="8938"/>
                    <a:pt x="1" y="9002"/>
                    <a:pt x="65" y="9067"/>
                  </a:cubicBezTo>
                  <a:lnTo>
                    <a:pt x="7844" y="18517"/>
                  </a:lnTo>
                  <a:cubicBezTo>
                    <a:pt x="7900" y="18573"/>
                    <a:pt x="7978" y="18608"/>
                    <a:pt x="8059" y="18608"/>
                  </a:cubicBezTo>
                  <a:cubicBezTo>
                    <a:pt x="8117" y="18608"/>
                    <a:pt x="8176" y="18590"/>
                    <a:pt x="8230" y="18549"/>
                  </a:cubicBezTo>
                  <a:lnTo>
                    <a:pt x="21731" y="8874"/>
                  </a:lnTo>
                  <a:cubicBezTo>
                    <a:pt x="21795" y="8810"/>
                    <a:pt x="21827" y="8745"/>
                    <a:pt x="21827" y="8681"/>
                  </a:cubicBezTo>
                  <a:cubicBezTo>
                    <a:pt x="21859" y="8585"/>
                    <a:pt x="21827" y="8520"/>
                    <a:pt x="21763" y="8456"/>
                  </a:cubicBezTo>
                  <a:lnTo>
                    <a:pt x="14145" y="98"/>
                  </a:lnTo>
                  <a:cubicBezTo>
                    <a:pt x="14082" y="36"/>
                    <a:pt x="14007" y="1"/>
                    <a:pt x="139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4357;p64">
              <a:extLst>
                <a:ext uri="{FF2B5EF4-FFF2-40B4-BE49-F238E27FC236}">
                  <a16:creationId xmlns:a16="http://schemas.microsoft.com/office/drawing/2014/main" id="{87036C77-73BE-07BB-644A-6FC55FB66D40}"/>
                </a:ext>
              </a:extLst>
            </p:cNvPr>
            <p:cNvSpPr/>
            <p:nvPr/>
          </p:nvSpPr>
          <p:spPr>
            <a:xfrm>
              <a:off x="3363175" y="2398225"/>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4358;p64">
              <a:extLst>
                <a:ext uri="{FF2B5EF4-FFF2-40B4-BE49-F238E27FC236}">
                  <a16:creationId xmlns:a16="http://schemas.microsoft.com/office/drawing/2014/main" id="{F42CA28E-238F-72A1-5915-C5032EA7C952}"/>
                </a:ext>
              </a:extLst>
            </p:cNvPr>
            <p:cNvSpPr/>
            <p:nvPr/>
          </p:nvSpPr>
          <p:spPr>
            <a:xfrm>
              <a:off x="3355925" y="2391725"/>
              <a:ext cx="611575" cy="512250"/>
            </a:xfrm>
            <a:custGeom>
              <a:avLst/>
              <a:gdLst/>
              <a:ahLst/>
              <a:cxnLst/>
              <a:rect l="l" t="t" r="r" b="b"/>
              <a:pathLst>
                <a:path w="24463" h="20490" extrusionOk="0">
                  <a:moveTo>
                    <a:pt x="12700" y="584"/>
                  </a:moveTo>
                  <a:lnTo>
                    <a:pt x="23756" y="11640"/>
                  </a:lnTo>
                  <a:lnTo>
                    <a:pt x="11380" y="19869"/>
                  </a:lnTo>
                  <a:lnTo>
                    <a:pt x="708" y="6754"/>
                  </a:lnTo>
                  <a:lnTo>
                    <a:pt x="12700" y="584"/>
                  </a:lnTo>
                  <a:close/>
                  <a:moveTo>
                    <a:pt x="12755" y="0"/>
                  </a:moveTo>
                  <a:cubicBezTo>
                    <a:pt x="12712" y="0"/>
                    <a:pt x="12671" y="11"/>
                    <a:pt x="12634" y="35"/>
                  </a:cubicBezTo>
                  <a:lnTo>
                    <a:pt x="162" y="6432"/>
                  </a:lnTo>
                  <a:cubicBezTo>
                    <a:pt x="97" y="6464"/>
                    <a:pt x="33" y="6529"/>
                    <a:pt x="33" y="6625"/>
                  </a:cubicBezTo>
                  <a:cubicBezTo>
                    <a:pt x="1" y="6689"/>
                    <a:pt x="33" y="6786"/>
                    <a:pt x="65" y="6850"/>
                  </a:cubicBezTo>
                  <a:lnTo>
                    <a:pt x="11123" y="20383"/>
                  </a:lnTo>
                  <a:cubicBezTo>
                    <a:pt x="11179" y="20458"/>
                    <a:pt x="11258" y="20489"/>
                    <a:pt x="11333" y="20489"/>
                  </a:cubicBezTo>
                  <a:cubicBezTo>
                    <a:pt x="11386" y="20489"/>
                    <a:pt x="11437" y="20474"/>
                    <a:pt x="11476" y="20447"/>
                  </a:cubicBezTo>
                  <a:lnTo>
                    <a:pt x="24334" y="11897"/>
                  </a:lnTo>
                  <a:cubicBezTo>
                    <a:pt x="24399" y="11832"/>
                    <a:pt x="24431" y="11768"/>
                    <a:pt x="24431" y="11704"/>
                  </a:cubicBezTo>
                  <a:cubicBezTo>
                    <a:pt x="24463"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4359;p64">
              <a:extLst>
                <a:ext uri="{FF2B5EF4-FFF2-40B4-BE49-F238E27FC236}">
                  <a16:creationId xmlns:a16="http://schemas.microsoft.com/office/drawing/2014/main" id="{BB0CF48F-70AA-6AFA-D7A9-D476AFA8D135}"/>
                </a:ext>
              </a:extLst>
            </p:cNvPr>
            <p:cNvSpPr/>
            <p:nvPr/>
          </p:nvSpPr>
          <p:spPr>
            <a:xfrm>
              <a:off x="3836500" y="2737350"/>
              <a:ext cx="597100" cy="499075"/>
            </a:xfrm>
            <a:custGeom>
              <a:avLst/>
              <a:gdLst/>
              <a:ahLst/>
              <a:cxnLst/>
              <a:rect l="l" t="t" r="r" b="b"/>
              <a:pathLst>
                <a:path w="23884" h="19963" extrusionOk="0">
                  <a:moveTo>
                    <a:pt x="12472" y="0"/>
                  </a:moveTo>
                  <a:lnTo>
                    <a:pt x="0" y="6429"/>
                  </a:lnTo>
                  <a:lnTo>
                    <a:pt x="11058" y="19962"/>
                  </a:lnTo>
                  <a:lnTo>
                    <a:pt x="23884" y="11412"/>
                  </a:lnTo>
                  <a:lnTo>
                    <a:pt x="124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4360;p64">
              <a:extLst>
                <a:ext uri="{FF2B5EF4-FFF2-40B4-BE49-F238E27FC236}">
                  <a16:creationId xmlns:a16="http://schemas.microsoft.com/office/drawing/2014/main" id="{5E3AB413-5222-D089-2C40-8EF26392E1AE}"/>
                </a:ext>
              </a:extLst>
            </p:cNvPr>
            <p:cNvSpPr/>
            <p:nvPr/>
          </p:nvSpPr>
          <p:spPr>
            <a:xfrm>
              <a:off x="3829250" y="2730850"/>
              <a:ext cx="610775" cy="512650"/>
            </a:xfrm>
            <a:custGeom>
              <a:avLst/>
              <a:gdLst/>
              <a:ahLst/>
              <a:cxnLst/>
              <a:rect l="l" t="t" r="r" b="b"/>
              <a:pathLst>
                <a:path w="24431" h="20506" extrusionOk="0">
                  <a:moveTo>
                    <a:pt x="12721" y="605"/>
                  </a:moveTo>
                  <a:lnTo>
                    <a:pt x="23756" y="11640"/>
                  </a:lnTo>
                  <a:lnTo>
                    <a:pt x="11380" y="19869"/>
                  </a:lnTo>
                  <a:lnTo>
                    <a:pt x="708" y="6786"/>
                  </a:lnTo>
                  <a:lnTo>
                    <a:pt x="12721" y="605"/>
                  </a:lnTo>
                  <a:close/>
                  <a:moveTo>
                    <a:pt x="12755" y="0"/>
                  </a:moveTo>
                  <a:cubicBezTo>
                    <a:pt x="12712" y="0"/>
                    <a:pt x="12671" y="11"/>
                    <a:pt x="12634" y="35"/>
                  </a:cubicBezTo>
                  <a:lnTo>
                    <a:pt x="162" y="6432"/>
                  </a:lnTo>
                  <a:cubicBezTo>
                    <a:pt x="97" y="6496"/>
                    <a:pt x="33" y="6561"/>
                    <a:pt x="33" y="6625"/>
                  </a:cubicBezTo>
                  <a:cubicBezTo>
                    <a:pt x="1" y="6721"/>
                    <a:pt x="33" y="6786"/>
                    <a:pt x="65" y="6850"/>
                  </a:cubicBezTo>
                  <a:lnTo>
                    <a:pt x="11123" y="20415"/>
                  </a:lnTo>
                  <a:cubicBezTo>
                    <a:pt x="11179" y="20471"/>
                    <a:pt x="11257" y="20505"/>
                    <a:pt x="11331" y="20505"/>
                  </a:cubicBezTo>
                  <a:cubicBezTo>
                    <a:pt x="11384" y="20505"/>
                    <a:pt x="11436" y="20488"/>
                    <a:pt x="11477" y="20447"/>
                  </a:cubicBezTo>
                  <a:lnTo>
                    <a:pt x="24334" y="11897"/>
                  </a:lnTo>
                  <a:cubicBezTo>
                    <a:pt x="24399" y="11865"/>
                    <a:pt x="24431" y="11768"/>
                    <a:pt x="24431" y="11704"/>
                  </a:cubicBezTo>
                  <a:cubicBezTo>
                    <a:pt x="24431" y="11607"/>
                    <a:pt x="24431" y="11543"/>
                    <a:pt x="24366" y="11479"/>
                  </a:cubicBezTo>
                  <a:lnTo>
                    <a:pt x="12955" y="68"/>
                  </a:lnTo>
                  <a:cubicBezTo>
                    <a:pt x="12896" y="28"/>
                    <a:pt x="12824" y="0"/>
                    <a:pt x="12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4361;p64">
              <a:extLst>
                <a:ext uri="{FF2B5EF4-FFF2-40B4-BE49-F238E27FC236}">
                  <a16:creationId xmlns:a16="http://schemas.microsoft.com/office/drawing/2014/main" id="{2AE777A6-FF9B-291C-EBC5-C69AE4320D03}"/>
                </a:ext>
              </a:extLst>
            </p:cNvPr>
            <p:cNvSpPr/>
            <p:nvPr/>
          </p:nvSpPr>
          <p:spPr>
            <a:xfrm>
              <a:off x="3777025" y="2762250"/>
              <a:ext cx="564975" cy="483800"/>
            </a:xfrm>
            <a:custGeom>
              <a:avLst/>
              <a:gdLst/>
              <a:ahLst/>
              <a:cxnLst/>
              <a:rect l="l" t="t" r="r" b="b"/>
              <a:pathLst>
                <a:path w="22599" h="19352" extrusionOk="0">
                  <a:moveTo>
                    <a:pt x="13469" y="1"/>
                  </a:moveTo>
                  <a:lnTo>
                    <a:pt x="1" y="4019"/>
                  </a:lnTo>
                  <a:lnTo>
                    <a:pt x="8390" y="19352"/>
                  </a:lnTo>
                  <a:lnTo>
                    <a:pt x="22598" y="13309"/>
                  </a:lnTo>
                  <a:lnTo>
                    <a:pt x="134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4362;p64">
              <a:extLst>
                <a:ext uri="{FF2B5EF4-FFF2-40B4-BE49-F238E27FC236}">
                  <a16:creationId xmlns:a16="http://schemas.microsoft.com/office/drawing/2014/main" id="{B99D126C-2294-DF1D-F841-5A6347F7BBAE}"/>
                </a:ext>
              </a:extLst>
            </p:cNvPr>
            <p:cNvSpPr/>
            <p:nvPr/>
          </p:nvSpPr>
          <p:spPr>
            <a:xfrm>
              <a:off x="3770600" y="2755525"/>
              <a:ext cx="577825" cy="497600"/>
            </a:xfrm>
            <a:custGeom>
              <a:avLst/>
              <a:gdLst/>
              <a:ahLst/>
              <a:cxnLst/>
              <a:rect l="l" t="t" r="r" b="b"/>
              <a:pathLst>
                <a:path w="23113" h="19904" extrusionOk="0">
                  <a:moveTo>
                    <a:pt x="13623" y="577"/>
                  </a:moveTo>
                  <a:lnTo>
                    <a:pt x="22437" y="13449"/>
                  </a:lnTo>
                  <a:lnTo>
                    <a:pt x="8776" y="19299"/>
                  </a:lnTo>
                  <a:lnTo>
                    <a:pt x="675" y="4449"/>
                  </a:lnTo>
                  <a:lnTo>
                    <a:pt x="13623" y="577"/>
                  </a:lnTo>
                  <a:close/>
                  <a:moveTo>
                    <a:pt x="13721" y="1"/>
                  </a:moveTo>
                  <a:cubicBezTo>
                    <a:pt x="13692" y="1"/>
                    <a:pt x="13662" y="5"/>
                    <a:pt x="13630" y="13"/>
                  </a:cubicBezTo>
                  <a:lnTo>
                    <a:pt x="193" y="4031"/>
                  </a:lnTo>
                  <a:cubicBezTo>
                    <a:pt x="129" y="4063"/>
                    <a:pt x="65" y="4095"/>
                    <a:pt x="33" y="4192"/>
                  </a:cubicBezTo>
                  <a:cubicBezTo>
                    <a:pt x="0" y="4256"/>
                    <a:pt x="0" y="4352"/>
                    <a:pt x="33" y="4417"/>
                  </a:cubicBezTo>
                  <a:lnTo>
                    <a:pt x="8422" y="19749"/>
                  </a:lnTo>
                  <a:cubicBezTo>
                    <a:pt x="8469" y="19844"/>
                    <a:pt x="8551" y="19903"/>
                    <a:pt x="8642" y="19903"/>
                  </a:cubicBezTo>
                  <a:cubicBezTo>
                    <a:pt x="8675" y="19903"/>
                    <a:pt x="8709" y="19895"/>
                    <a:pt x="8744" y="19878"/>
                  </a:cubicBezTo>
                  <a:lnTo>
                    <a:pt x="22952" y="13803"/>
                  </a:lnTo>
                  <a:cubicBezTo>
                    <a:pt x="23016" y="13771"/>
                    <a:pt x="23080" y="13706"/>
                    <a:pt x="23112" y="13642"/>
                  </a:cubicBezTo>
                  <a:cubicBezTo>
                    <a:pt x="23112" y="13578"/>
                    <a:pt x="23112" y="13481"/>
                    <a:pt x="23048" y="13417"/>
                  </a:cubicBezTo>
                  <a:lnTo>
                    <a:pt x="13951" y="109"/>
                  </a:lnTo>
                  <a:cubicBezTo>
                    <a:pt x="13879" y="37"/>
                    <a:pt x="13806" y="1"/>
                    <a:pt x="13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4363;p64">
              <a:extLst>
                <a:ext uri="{FF2B5EF4-FFF2-40B4-BE49-F238E27FC236}">
                  <a16:creationId xmlns:a16="http://schemas.microsoft.com/office/drawing/2014/main" id="{8983332B-1B0C-4AF3-9F25-1A2808AB6A1F}"/>
                </a:ext>
              </a:extLst>
            </p:cNvPr>
            <p:cNvSpPr/>
            <p:nvPr/>
          </p:nvSpPr>
          <p:spPr>
            <a:xfrm>
              <a:off x="3632675" y="2195225"/>
              <a:ext cx="140350" cy="44725"/>
            </a:xfrm>
            <a:custGeom>
              <a:avLst/>
              <a:gdLst/>
              <a:ahLst/>
              <a:cxnLst/>
              <a:rect l="l" t="t" r="r" b="b"/>
              <a:pathLst>
                <a:path w="5614" h="1789" extrusionOk="0">
                  <a:moveTo>
                    <a:pt x="5228" y="0"/>
                  </a:moveTo>
                  <a:cubicBezTo>
                    <a:pt x="4547" y="0"/>
                    <a:pt x="3203" y="502"/>
                    <a:pt x="3203" y="502"/>
                  </a:cubicBezTo>
                  <a:cubicBezTo>
                    <a:pt x="3203" y="502"/>
                    <a:pt x="2961" y="476"/>
                    <a:pt x="2612" y="476"/>
                  </a:cubicBezTo>
                  <a:cubicBezTo>
                    <a:pt x="2087" y="476"/>
                    <a:pt x="1319" y="534"/>
                    <a:pt x="760" y="824"/>
                  </a:cubicBezTo>
                  <a:cubicBezTo>
                    <a:pt x="1" y="1203"/>
                    <a:pt x="2468" y="1789"/>
                    <a:pt x="3895" y="1789"/>
                  </a:cubicBezTo>
                  <a:cubicBezTo>
                    <a:pt x="4159" y="1789"/>
                    <a:pt x="4387" y="1769"/>
                    <a:pt x="4553" y="1724"/>
                  </a:cubicBezTo>
                  <a:cubicBezTo>
                    <a:pt x="5614" y="1402"/>
                    <a:pt x="5614" y="824"/>
                    <a:pt x="5614" y="213"/>
                  </a:cubicBezTo>
                  <a:cubicBezTo>
                    <a:pt x="5614" y="58"/>
                    <a:pt x="5459" y="0"/>
                    <a:pt x="52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4364;p64">
              <a:extLst>
                <a:ext uri="{FF2B5EF4-FFF2-40B4-BE49-F238E27FC236}">
                  <a16:creationId xmlns:a16="http://schemas.microsoft.com/office/drawing/2014/main" id="{04E62F0F-E312-4FBF-1611-BFD5E7E75BBA}"/>
                </a:ext>
              </a:extLst>
            </p:cNvPr>
            <p:cNvSpPr/>
            <p:nvPr/>
          </p:nvSpPr>
          <p:spPr>
            <a:xfrm>
              <a:off x="3641225" y="2188475"/>
              <a:ext cx="139050" cy="57900"/>
            </a:xfrm>
            <a:custGeom>
              <a:avLst/>
              <a:gdLst/>
              <a:ahLst/>
              <a:cxnLst/>
              <a:rect l="l" t="t" r="r" b="b"/>
              <a:pathLst>
                <a:path w="5562" h="2316" extrusionOk="0">
                  <a:moveTo>
                    <a:pt x="5014" y="547"/>
                  </a:moveTo>
                  <a:cubicBezTo>
                    <a:pt x="5010" y="810"/>
                    <a:pt x="4975" y="1044"/>
                    <a:pt x="4886" y="1222"/>
                  </a:cubicBezTo>
                  <a:cubicBezTo>
                    <a:pt x="4822" y="1415"/>
                    <a:pt x="4629" y="1576"/>
                    <a:pt x="4147" y="1737"/>
                  </a:cubicBezTo>
                  <a:cubicBezTo>
                    <a:pt x="4018" y="1769"/>
                    <a:pt x="3793" y="1801"/>
                    <a:pt x="3536" y="1801"/>
                  </a:cubicBezTo>
                  <a:cubicBezTo>
                    <a:pt x="2957" y="1801"/>
                    <a:pt x="2154" y="1672"/>
                    <a:pt x="1511" y="1544"/>
                  </a:cubicBezTo>
                  <a:cubicBezTo>
                    <a:pt x="1190" y="1447"/>
                    <a:pt x="900" y="1351"/>
                    <a:pt x="707" y="1286"/>
                  </a:cubicBezTo>
                  <a:cubicBezTo>
                    <a:pt x="695" y="1281"/>
                    <a:pt x="683" y="1273"/>
                    <a:pt x="672" y="1266"/>
                  </a:cubicBezTo>
                  <a:lnTo>
                    <a:pt x="672" y="1266"/>
                  </a:lnTo>
                  <a:cubicBezTo>
                    <a:pt x="1150" y="1083"/>
                    <a:pt x="1808" y="1029"/>
                    <a:pt x="2250" y="1029"/>
                  </a:cubicBezTo>
                  <a:lnTo>
                    <a:pt x="2957" y="1029"/>
                  </a:lnTo>
                  <a:cubicBezTo>
                    <a:pt x="2957" y="1029"/>
                    <a:pt x="3022" y="997"/>
                    <a:pt x="3150" y="965"/>
                  </a:cubicBezTo>
                  <a:cubicBezTo>
                    <a:pt x="3375" y="869"/>
                    <a:pt x="3697" y="772"/>
                    <a:pt x="4018" y="676"/>
                  </a:cubicBezTo>
                  <a:cubicBezTo>
                    <a:pt x="4340" y="611"/>
                    <a:pt x="4693" y="547"/>
                    <a:pt x="4886" y="547"/>
                  </a:cubicBezTo>
                  <a:close/>
                  <a:moveTo>
                    <a:pt x="4886" y="1"/>
                  </a:moveTo>
                  <a:cubicBezTo>
                    <a:pt x="4500" y="1"/>
                    <a:pt x="3986" y="129"/>
                    <a:pt x="3536" y="258"/>
                  </a:cubicBezTo>
                  <a:cubicBezTo>
                    <a:pt x="3179" y="368"/>
                    <a:pt x="2869" y="477"/>
                    <a:pt x="2786" y="507"/>
                  </a:cubicBezTo>
                  <a:lnTo>
                    <a:pt x="2786" y="507"/>
                  </a:lnTo>
                  <a:cubicBezTo>
                    <a:pt x="2685" y="498"/>
                    <a:pt x="2490" y="483"/>
                    <a:pt x="2250" y="483"/>
                  </a:cubicBezTo>
                  <a:cubicBezTo>
                    <a:pt x="1704" y="483"/>
                    <a:pt x="932" y="547"/>
                    <a:pt x="289" y="836"/>
                  </a:cubicBezTo>
                  <a:lnTo>
                    <a:pt x="322" y="836"/>
                  </a:lnTo>
                  <a:cubicBezTo>
                    <a:pt x="225" y="869"/>
                    <a:pt x="161" y="901"/>
                    <a:pt x="129" y="965"/>
                  </a:cubicBezTo>
                  <a:cubicBezTo>
                    <a:pt x="64" y="1029"/>
                    <a:pt x="0" y="1126"/>
                    <a:pt x="0" y="1254"/>
                  </a:cubicBezTo>
                  <a:cubicBezTo>
                    <a:pt x="0" y="1319"/>
                    <a:pt x="32" y="1383"/>
                    <a:pt x="64" y="1447"/>
                  </a:cubicBezTo>
                  <a:cubicBezTo>
                    <a:pt x="129" y="1544"/>
                    <a:pt x="225" y="1608"/>
                    <a:pt x="322" y="1672"/>
                  </a:cubicBezTo>
                  <a:cubicBezTo>
                    <a:pt x="482" y="1769"/>
                    <a:pt x="675" y="1865"/>
                    <a:pt x="932" y="1929"/>
                  </a:cubicBezTo>
                  <a:cubicBezTo>
                    <a:pt x="1672" y="2154"/>
                    <a:pt x="2732" y="2315"/>
                    <a:pt x="3536" y="2315"/>
                  </a:cubicBezTo>
                  <a:cubicBezTo>
                    <a:pt x="3825" y="2315"/>
                    <a:pt x="4083" y="2315"/>
                    <a:pt x="4275" y="2251"/>
                  </a:cubicBezTo>
                  <a:cubicBezTo>
                    <a:pt x="4854" y="2090"/>
                    <a:pt x="5208" y="1801"/>
                    <a:pt x="5368" y="1479"/>
                  </a:cubicBezTo>
                  <a:cubicBezTo>
                    <a:pt x="5561" y="1126"/>
                    <a:pt x="5529" y="772"/>
                    <a:pt x="5529" y="483"/>
                  </a:cubicBezTo>
                  <a:cubicBezTo>
                    <a:pt x="5529" y="386"/>
                    <a:pt x="5529" y="290"/>
                    <a:pt x="5465" y="226"/>
                  </a:cubicBezTo>
                  <a:cubicBezTo>
                    <a:pt x="5400" y="129"/>
                    <a:pt x="5272" y="65"/>
                    <a:pt x="5175" y="33"/>
                  </a:cubicBezTo>
                  <a:cubicBezTo>
                    <a:pt x="5079" y="1"/>
                    <a:pt x="4983" y="1"/>
                    <a:pt x="48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4365;p64">
              <a:extLst>
                <a:ext uri="{FF2B5EF4-FFF2-40B4-BE49-F238E27FC236}">
                  <a16:creationId xmlns:a16="http://schemas.microsoft.com/office/drawing/2014/main" id="{D202A7C7-DFAA-DC44-0554-E5C07219AEA6}"/>
                </a:ext>
              </a:extLst>
            </p:cNvPr>
            <p:cNvSpPr/>
            <p:nvPr/>
          </p:nvSpPr>
          <p:spPr>
            <a:xfrm>
              <a:off x="3140575" y="1556850"/>
              <a:ext cx="648525" cy="757200"/>
            </a:xfrm>
            <a:custGeom>
              <a:avLst/>
              <a:gdLst/>
              <a:ahLst/>
              <a:cxnLst/>
              <a:rect l="l" t="t" r="r" b="b"/>
              <a:pathLst>
                <a:path w="25941" h="30288" extrusionOk="0">
                  <a:moveTo>
                    <a:pt x="9451" y="0"/>
                  </a:moveTo>
                  <a:cubicBezTo>
                    <a:pt x="9450" y="0"/>
                    <a:pt x="6300" y="1125"/>
                    <a:pt x="4725" y="3054"/>
                  </a:cubicBezTo>
                  <a:cubicBezTo>
                    <a:pt x="3150" y="5015"/>
                    <a:pt x="2411" y="10094"/>
                    <a:pt x="2057" y="12311"/>
                  </a:cubicBezTo>
                  <a:cubicBezTo>
                    <a:pt x="1672" y="14529"/>
                    <a:pt x="0" y="22983"/>
                    <a:pt x="932" y="23980"/>
                  </a:cubicBezTo>
                  <a:cubicBezTo>
                    <a:pt x="1865" y="25009"/>
                    <a:pt x="11765" y="28448"/>
                    <a:pt x="13726" y="28994"/>
                  </a:cubicBezTo>
                  <a:cubicBezTo>
                    <a:pt x="15551" y="29512"/>
                    <a:pt x="17722" y="30288"/>
                    <a:pt x="19039" y="30288"/>
                  </a:cubicBezTo>
                  <a:cubicBezTo>
                    <a:pt x="19114" y="30288"/>
                    <a:pt x="19186" y="30285"/>
                    <a:pt x="19255" y="30280"/>
                  </a:cubicBezTo>
                  <a:cubicBezTo>
                    <a:pt x="20573" y="30184"/>
                    <a:pt x="21858" y="29284"/>
                    <a:pt x="21858" y="29284"/>
                  </a:cubicBezTo>
                  <a:cubicBezTo>
                    <a:pt x="21858" y="29284"/>
                    <a:pt x="24076" y="30280"/>
                    <a:pt x="24655" y="30280"/>
                  </a:cubicBezTo>
                  <a:cubicBezTo>
                    <a:pt x="25201" y="30280"/>
                    <a:pt x="25941" y="29284"/>
                    <a:pt x="25298" y="28255"/>
                  </a:cubicBezTo>
                  <a:cubicBezTo>
                    <a:pt x="24655" y="27227"/>
                    <a:pt x="22823" y="25748"/>
                    <a:pt x="21826" y="25748"/>
                  </a:cubicBezTo>
                  <a:cubicBezTo>
                    <a:pt x="20798" y="25748"/>
                    <a:pt x="17037" y="26294"/>
                    <a:pt x="17037" y="26294"/>
                  </a:cubicBezTo>
                  <a:cubicBezTo>
                    <a:pt x="17037" y="26294"/>
                    <a:pt x="10640" y="23080"/>
                    <a:pt x="8808" y="21762"/>
                  </a:cubicBezTo>
                  <a:cubicBezTo>
                    <a:pt x="6943" y="20476"/>
                    <a:pt x="5561" y="18998"/>
                    <a:pt x="5561" y="18998"/>
                  </a:cubicBezTo>
                  <a:lnTo>
                    <a:pt x="9354" y="7136"/>
                  </a:lnTo>
                  <a:lnTo>
                    <a:pt x="94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4366;p64">
              <a:extLst>
                <a:ext uri="{FF2B5EF4-FFF2-40B4-BE49-F238E27FC236}">
                  <a16:creationId xmlns:a16="http://schemas.microsoft.com/office/drawing/2014/main" id="{89F8F757-B560-B771-DB24-1A1D86379C99}"/>
                </a:ext>
              </a:extLst>
            </p:cNvPr>
            <p:cNvSpPr/>
            <p:nvPr/>
          </p:nvSpPr>
          <p:spPr>
            <a:xfrm>
              <a:off x="3150200" y="1550200"/>
              <a:ext cx="635700" cy="770900"/>
            </a:xfrm>
            <a:custGeom>
              <a:avLst/>
              <a:gdLst/>
              <a:ahLst/>
              <a:cxnLst/>
              <a:rect l="l" t="t" r="r" b="b"/>
              <a:pathLst>
                <a:path w="25428" h="30836" extrusionOk="0">
                  <a:moveTo>
                    <a:pt x="9049" y="1"/>
                  </a:moveTo>
                  <a:cubicBezTo>
                    <a:pt x="9023" y="1"/>
                    <a:pt x="8997" y="3"/>
                    <a:pt x="8969" y="9"/>
                  </a:cubicBezTo>
                  <a:cubicBezTo>
                    <a:pt x="8969" y="9"/>
                    <a:pt x="8166" y="298"/>
                    <a:pt x="7169" y="845"/>
                  </a:cubicBezTo>
                  <a:cubicBezTo>
                    <a:pt x="6173" y="1359"/>
                    <a:pt x="4951" y="2131"/>
                    <a:pt x="4148" y="3159"/>
                  </a:cubicBezTo>
                  <a:cubicBezTo>
                    <a:pt x="3280" y="4188"/>
                    <a:pt x="2733" y="5988"/>
                    <a:pt x="2283" y="7788"/>
                  </a:cubicBezTo>
                  <a:cubicBezTo>
                    <a:pt x="1865" y="9588"/>
                    <a:pt x="1576" y="11420"/>
                    <a:pt x="1383" y="12545"/>
                  </a:cubicBezTo>
                  <a:cubicBezTo>
                    <a:pt x="1255" y="13413"/>
                    <a:pt x="901" y="15245"/>
                    <a:pt x="580" y="17238"/>
                  </a:cubicBezTo>
                  <a:cubicBezTo>
                    <a:pt x="290" y="19199"/>
                    <a:pt x="1" y="21289"/>
                    <a:pt x="1" y="22735"/>
                  </a:cubicBezTo>
                  <a:cubicBezTo>
                    <a:pt x="1" y="23121"/>
                    <a:pt x="33" y="23474"/>
                    <a:pt x="65" y="23732"/>
                  </a:cubicBezTo>
                  <a:cubicBezTo>
                    <a:pt x="130" y="24021"/>
                    <a:pt x="194" y="24246"/>
                    <a:pt x="355" y="24439"/>
                  </a:cubicBezTo>
                  <a:cubicBezTo>
                    <a:pt x="515" y="24632"/>
                    <a:pt x="772" y="24792"/>
                    <a:pt x="1158" y="24985"/>
                  </a:cubicBezTo>
                  <a:cubicBezTo>
                    <a:pt x="2444" y="25660"/>
                    <a:pt x="5048" y="26657"/>
                    <a:pt x="7523" y="27589"/>
                  </a:cubicBezTo>
                  <a:cubicBezTo>
                    <a:pt x="10030" y="28489"/>
                    <a:pt x="12377" y="29260"/>
                    <a:pt x="13244" y="29518"/>
                  </a:cubicBezTo>
                  <a:cubicBezTo>
                    <a:pt x="14177" y="29775"/>
                    <a:pt x="15173" y="30096"/>
                    <a:pt x="16137" y="30353"/>
                  </a:cubicBezTo>
                  <a:cubicBezTo>
                    <a:pt x="17070" y="30643"/>
                    <a:pt x="17970" y="30836"/>
                    <a:pt x="18677" y="30836"/>
                  </a:cubicBezTo>
                  <a:lnTo>
                    <a:pt x="18902" y="30836"/>
                  </a:lnTo>
                  <a:cubicBezTo>
                    <a:pt x="19609" y="30771"/>
                    <a:pt x="20284" y="30514"/>
                    <a:pt x="20798" y="30257"/>
                  </a:cubicBezTo>
                  <a:cubicBezTo>
                    <a:pt x="21113" y="30089"/>
                    <a:pt x="21373" y="29935"/>
                    <a:pt x="21516" y="29839"/>
                  </a:cubicBezTo>
                  <a:lnTo>
                    <a:pt x="21516" y="29839"/>
                  </a:lnTo>
                  <a:cubicBezTo>
                    <a:pt x="21718" y="29931"/>
                    <a:pt x="22119" y="30110"/>
                    <a:pt x="22566" y="30289"/>
                  </a:cubicBezTo>
                  <a:cubicBezTo>
                    <a:pt x="22856" y="30418"/>
                    <a:pt x="23209" y="30546"/>
                    <a:pt x="23499" y="30643"/>
                  </a:cubicBezTo>
                  <a:cubicBezTo>
                    <a:pt x="23788" y="30739"/>
                    <a:pt x="24045" y="30803"/>
                    <a:pt x="24270" y="30836"/>
                  </a:cubicBezTo>
                  <a:cubicBezTo>
                    <a:pt x="24559" y="30803"/>
                    <a:pt x="24849" y="30643"/>
                    <a:pt x="25074" y="30386"/>
                  </a:cubicBezTo>
                  <a:cubicBezTo>
                    <a:pt x="25266" y="30096"/>
                    <a:pt x="25427" y="29743"/>
                    <a:pt x="25427" y="29357"/>
                  </a:cubicBezTo>
                  <a:cubicBezTo>
                    <a:pt x="25427" y="29035"/>
                    <a:pt x="25331" y="28682"/>
                    <a:pt x="25138" y="28360"/>
                  </a:cubicBezTo>
                  <a:cubicBezTo>
                    <a:pt x="24784" y="27814"/>
                    <a:pt x="24141" y="27171"/>
                    <a:pt x="23466" y="26657"/>
                  </a:cubicBezTo>
                  <a:cubicBezTo>
                    <a:pt x="23113" y="26400"/>
                    <a:pt x="22759" y="26175"/>
                    <a:pt x="22438" y="26014"/>
                  </a:cubicBezTo>
                  <a:cubicBezTo>
                    <a:pt x="22084" y="25853"/>
                    <a:pt x="21763" y="25725"/>
                    <a:pt x="21441" y="25725"/>
                  </a:cubicBezTo>
                  <a:cubicBezTo>
                    <a:pt x="20895" y="25725"/>
                    <a:pt x="19705" y="25885"/>
                    <a:pt x="18613" y="26014"/>
                  </a:cubicBezTo>
                  <a:cubicBezTo>
                    <a:pt x="17730" y="26148"/>
                    <a:pt x="16937" y="26259"/>
                    <a:pt x="16695" y="26293"/>
                  </a:cubicBezTo>
                  <a:lnTo>
                    <a:pt x="16695" y="26293"/>
                  </a:lnTo>
                  <a:cubicBezTo>
                    <a:pt x="16548" y="26219"/>
                    <a:pt x="16217" y="26054"/>
                    <a:pt x="15752" y="25821"/>
                  </a:cubicBezTo>
                  <a:cubicBezTo>
                    <a:pt x="14820" y="25307"/>
                    <a:pt x="13373" y="24567"/>
                    <a:pt x="11959" y="23796"/>
                  </a:cubicBezTo>
                  <a:cubicBezTo>
                    <a:pt x="10576" y="23057"/>
                    <a:pt x="9259" y="22285"/>
                    <a:pt x="8584" y="21803"/>
                  </a:cubicBezTo>
                  <a:cubicBezTo>
                    <a:pt x="7651" y="21160"/>
                    <a:pt x="6848" y="20485"/>
                    <a:pt x="6269" y="19971"/>
                  </a:cubicBezTo>
                  <a:cubicBezTo>
                    <a:pt x="6012" y="19714"/>
                    <a:pt x="5755" y="19489"/>
                    <a:pt x="5626" y="19328"/>
                  </a:cubicBezTo>
                  <a:cubicBezTo>
                    <a:pt x="5564" y="19266"/>
                    <a:pt x="5516" y="19217"/>
                    <a:pt x="5480" y="19182"/>
                  </a:cubicBezTo>
                  <a:lnTo>
                    <a:pt x="5480" y="19182"/>
                  </a:lnTo>
                  <a:lnTo>
                    <a:pt x="9226" y="7499"/>
                  </a:lnTo>
                  <a:cubicBezTo>
                    <a:pt x="9259" y="7338"/>
                    <a:pt x="9194" y="7177"/>
                    <a:pt x="9066" y="7145"/>
                  </a:cubicBezTo>
                  <a:cubicBezTo>
                    <a:pt x="9038" y="7140"/>
                    <a:pt x="9011" y="7137"/>
                    <a:pt x="8986" y="7137"/>
                  </a:cubicBezTo>
                  <a:cubicBezTo>
                    <a:pt x="8863" y="7137"/>
                    <a:pt x="8765" y="7199"/>
                    <a:pt x="8712" y="7306"/>
                  </a:cubicBezTo>
                  <a:lnTo>
                    <a:pt x="4919" y="19167"/>
                  </a:lnTo>
                  <a:cubicBezTo>
                    <a:pt x="4887" y="19264"/>
                    <a:pt x="4919" y="19360"/>
                    <a:pt x="4983" y="19424"/>
                  </a:cubicBezTo>
                  <a:cubicBezTo>
                    <a:pt x="4983" y="19456"/>
                    <a:pt x="6398" y="20935"/>
                    <a:pt x="8262" y="22253"/>
                  </a:cubicBezTo>
                  <a:cubicBezTo>
                    <a:pt x="9226" y="22928"/>
                    <a:pt x="11284" y="24053"/>
                    <a:pt x="13116" y="25017"/>
                  </a:cubicBezTo>
                  <a:cubicBezTo>
                    <a:pt x="14948" y="26014"/>
                    <a:pt x="16523" y="26817"/>
                    <a:pt x="16523" y="26817"/>
                  </a:cubicBezTo>
                  <a:cubicBezTo>
                    <a:pt x="16587" y="26850"/>
                    <a:pt x="16652" y="26850"/>
                    <a:pt x="16684" y="26850"/>
                  </a:cubicBezTo>
                  <a:cubicBezTo>
                    <a:pt x="16716" y="26850"/>
                    <a:pt x="17648" y="26689"/>
                    <a:pt x="18709" y="26560"/>
                  </a:cubicBezTo>
                  <a:cubicBezTo>
                    <a:pt x="19770" y="26400"/>
                    <a:pt x="20959" y="26271"/>
                    <a:pt x="21441" y="26271"/>
                  </a:cubicBezTo>
                  <a:cubicBezTo>
                    <a:pt x="21634" y="26271"/>
                    <a:pt x="21891" y="26335"/>
                    <a:pt x="22181" y="26496"/>
                  </a:cubicBezTo>
                  <a:cubicBezTo>
                    <a:pt x="23113" y="26914"/>
                    <a:pt x="24238" y="27943"/>
                    <a:pt x="24688" y="28650"/>
                  </a:cubicBezTo>
                  <a:cubicBezTo>
                    <a:pt x="24816" y="28907"/>
                    <a:pt x="24881" y="29132"/>
                    <a:pt x="24881" y="29357"/>
                  </a:cubicBezTo>
                  <a:cubicBezTo>
                    <a:pt x="24881" y="29614"/>
                    <a:pt x="24784" y="29871"/>
                    <a:pt x="24656" y="30032"/>
                  </a:cubicBezTo>
                  <a:cubicBezTo>
                    <a:pt x="24495" y="30225"/>
                    <a:pt x="24334" y="30289"/>
                    <a:pt x="24270" y="30289"/>
                  </a:cubicBezTo>
                  <a:cubicBezTo>
                    <a:pt x="24174" y="30289"/>
                    <a:pt x="23949" y="30225"/>
                    <a:pt x="23659" y="30128"/>
                  </a:cubicBezTo>
                  <a:cubicBezTo>
                    <a:pt x="23241" y="30000"/>
                    <a:pt x="22727" y="29775"/>
                    <a:pt x="22309" y="29614"/>
                  </a:cubicBezTo>
                  <a:cubicBezTo>
                    <a:pt x="21891" y="29421"/>
                    <a:pt x="21602" y="29293"/>
                    <a:pt x="21602" y="29293"/>
                  </a:cubicBezTo>
                  <a:cubicBezTo>
                    <a:pt x="21562" y="29279"/>
                    <a:pt x="21522" y="29271"/>
                    <a:pt x="21482" y="29271"/>
                  </a:cubicBezTo>
                  <a:cubicBezTo>
                    <a:pt x="21426" y="29271"/>
                    <a:pt x="21369" y="29287"/>
                    <a:pt x="21313" y="29325"/>
                  </a:cubicBezTo>
                  <a:lnTo>
                    <a:pt x="21281" y="29357"/>
                  </a:lnTo>
                  <a:cubicBezTo>
                    <a:pt x="21023" y="29518"/>
                    <a:pt x="19898" y="30225"/>
                    <a:pt x="18870" y="30289"/>
                  </a:cubicBezTo>
                  <a:lnTo>
                    <a:pt x="18677" y="30289"/>
                  </a:lnTo>
                  <a:cubicBezTo>
                    <a:pt x="18066" y="30289"/>
                    <a:pt x="17198" y="30096"/>
                    <a:pt x="16266" y="29839"/>
                  </a:cubicBezTo>
                  <a:cubicBezTo>
                    <a:pt x="15334" y="29582"/>
                    <a:pt x="14337" y="29260"/>
                    <a:pt x="13405" y="29003"/>
                  </a:cubicBezTo>
                  <a:cubicBezTo>
                    <a:pt x="12441" y="28714"/>
                    <a:pt x="9484" y="27718"/>
                    <a:pt x="6655" y="26689"/>
                  </a:cubicBezTo>
                  <a:cubicBezTo>
                    <a:pt x="5241" y="26142"/>
                    <a:pt x="3858" y="25628"/>
                    <a:pt x="2765" y="25146"/>
                  </a:cubicBezTo>
                  <a:cubicBezTo>
                    <a:pt x="2219" y="24921"/>
                    <a:pt x="1769" y="24696"/>
                    <a:pt x="1415" y="24503"/>
                  </a:cubicBezTo>
                  <a:cubicBezTo>
                    <a:pt x="1062" y="24310"/>
                    <a:pt x="805" y="24149"/>
                    <a:pt x="740" y="24085"/>
                  </a:cubicBezTo>
                  <a:cubicBezTo>
                    <a:pt x="708" y="24053"/>
                    <a:pt x="644" y="23892"/>
                    <a:pt x="612" y="23667"/>
                  </a:cubicBezTo>
                  <a:cubicBezTo>
                    <a:pt x="547" y="23410"/>
                    <a:pt x="547" y="23089"/>
                    <a:pt x="547" y="22735"/>
                  </a:cubicBezTo>
                  <a:cubicBezTo>
                    <a:pt x="547" y="21353"/>
                    <a:pt x="805" y="19264"/>
                    <a:pt x="1126" y="17303"/>
                  </a:cubicBezTo>
                  <a:cubicBezTo>
                    <a:pt x="1415" y="15342"/>
                    <a:pt x="1769" y="13510"/>
                    <a:pt x="1930" y="12642"/>
                  </a:cubicBezTo>
                  <a:cubicBezTo>
                    <a:pt x="2122" y="11517"/>
                    <a:pt x="2380" y="9684"/>
                    <a:pt x="2798" y="7917"/>
                  </a:cubicBezTo>
                  <a:cubicBezTo>
                    <a:pt x="3215" y="6149"/>
                    <a:pt x="3826" y="4381"/>
                    <a:pt x="4565" y="3481"/>
                  </a:cubicBezTo>
                  <a:cubicBezTo>
                    <a:pt x="5305" y="2581"/>
                    <a:pt x="6462" y="1809"/>
                    <a:pt x="7426" y="1295"/>
                  </a:cubicBezTo>
                  <a:cubicBezTo>
                    <a:pt x="7908" y="1038"/>
                    <a:pt x="8326" y="845"/>
                    <a:pt x="8648" y="716"/>
                  </a:cubicBezTo>
                  <a:cubicBezTo>
                    <a:pt x="8809" y="652"/>
                    <a:pt x="8937" y="620"/>
                    <a:pt x="9034" y="588"/>
                  </a:cubicBezTo>
                  <a:cubicBezTo>
                    <a:pt x="9098" y="523"/>
                    <a:pt x="9162" y="523"/>
                    <a:pt x="9162" y="523"/>
                  </a:cubicBezTo>
                  <a:cubicBezTo>
                    <a:pt x="9291" y="459"/>
                    <a:pt x="9355" y="330"/>
                    <a:pt x="9323" y="170"/>
                  </a:cubicBezTo>
                  <a:cubicBezTo>
                    <a:pt x="9270" y="63"/>
                    <a:pt x="9172" y="1"/>
                    <a:pt x="90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4367;p64">
              <a:extLst>
                <a:ext uri="{FF2B5EF4-FFF2-40B4-BE49-F238E27FC236}">
                  <a16:creationId xmlns:a16="http://schemas.microsoft.com/office/drawing/2014/main" id="{B8572E99-F841-C241-AA6B-D468DDA854A2}"/>
                </a:ext>
              </a:extLst>
            </p:cNvPr>
            <p:cNvSpPr/>
            <p:nvPr/>
          </p:nvSpPr>
          <p:spPr>
            <a:xfrm>
              <a:off x="3475675" y="2192500"/>
              <a:ext cx="313425" cy="121550"/>
            </a:xfrm>
            <a:custGeom>
              <a:avLst/>
              <a:gdLst/>
              <a:ahLst/>
              <a:cxnLst/>
              <a:rect l="l" t="t" r="r" b="b"/>
              <a:pathLst>
                <a:path w="12537" h="4862" extrusionOk="0">
                  <a:moveTo>
                    <a:pt x="1929" y="0"/>
                  </a:moveTo>
                  <a:cubicBezTo>
                    <a:pt x="1254" y="515"/>
                    <a:pt x="450" y="1286"/>
                    <a:pt x="225" y="2186"/>
                  </a:cubicBezTo>
                  <a:cubicBezTo>
                    <a:pt x="65" y="2668"/>
                    <a:pt x="33" y="3118"/>
                    <a:pt x="0" y="3472"/>
                  </a:cubicBezTo>
                  <a:cubicBezTo>
                    <a:pt x="129" y="3504"/>
                    <a:pt x="225" y="3536"/>
                    <a:pt x="322" y="3568"/>
                  </a:cubicBezTo>
                  <a:cubicBezTo>
                    <a:pt x="2147" y="4086"/>
                    <a:pt x="4318" y="4862"/>
                    <a:pt x="5635" y="4862"/>
                  </a:cubicBezTo>
                  <a:cubicBezTo>
                    <a:pt x="5710" y="4862"/>
                    <a:pt x="5782" y="4859"/>
                    <a:pt x="5851" y="4854"/>
                  </a:cubicBezTo>
                  <a:cubicBezTo>
                    <a:pt x="7169" y="4758"/>
                    <a:pt x="8454" y="3858"/>
                    <a:pt x="8454" y="3858"/>
                  </a:cubicBezTo>
                  <a:cubicBezTo>
                    <a:pt x="8454" y="3858"/>
                    <a:pt x="10672" y="4854"/>
                    <a:pt x="11251" y="4854"/>
                  </a:cubicBezTo>
                  <a:cubicBezTo>
                    <a:pt x="11797" y="4854"/>
                    <a:pt x="12537" y="3858"/>
                    <a:pt x="11894" y="2829"/>
                  </a:cubicBezTo>
                  <a:cubicBezTo>
                    <a:pt x="11251" y="1801"/>
                    <a:pt x="9419" y="322"/>
                    <a:pt x="8422" y="322"/>
                  </a:cubicBezTo>
                  <a:cubicBezTo>
                    <a:pt x="7394" y="322"/>
                    <a:pt x="3633" y="868"/>
                    <a:pt x="3633" y="868"/>
                  </a:cubicBezTo>
                  <a:cubicBezTo>
                    <a:pt x="3633" y="868"/>
                    <a:pt x="2926" y="515"/>
                    <a:pt x="192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4368;p64">
              <a:extLst>
                <a:ext uri="{FF2B5EF4-FFF2-40B4-BE49-F238E27FC236}">
                  <a16:creationId xmlns:a16="http://schemas.microsoft.com/office/drawing/2014/main" id="{097BD910-248D-7727-E162-67B1917ED302}"/>
                </a:ext>
              </a:extLst>
            </p:cNvPr>
            <p:cNvSpPr/>
            <p:nvPr/>
          </p:nvSpPr>
          <p:spPr>
            <a:xfrm>
              <a:off x="3469250" y="2185675"/>
              <a:ext cx="316650" cy="135425"/>
            </a:xfrm>
            <a:custGeom>
              <a:avLst/>
              <a:gdLst/>
              <a:ahLst/>
              <a:cxnLst/>
              <a:rect l="l" t="t" r="r" b="b"/>
              <a:pathLst>
                <a:path w="12666" h="5417" extrusionOk="0">
                  <a:moveTo>
                    <a:pt x="2228" y="589"/>
                  </a:moveTo>
                  <a:lnTo>
                    <a:pt x="2228" y="589"/>
                  </a:lnTo>
                  <a:cubicBezTo>
                    <a:pt x="3160" y="1084"/>
                    <a:pt x="3761" y="1398"/>
                    <a:pt x="3761" y="1398"/>
                  </a:cubicBezTo>
                  <a:cubicBezTo>
                    <a:pt x="3825" y="1431"/>
                    <a:pt x="3890" y="1431"/>
                    <a:pt x="3922" y="1431"/>
                  </a:cubicBezTo>
                  <a:cubicBezTo>
                    <a:pt x="3954" y="1431"/>
                    <a:pt x="4886" y="1270"/>
                    <a:pt x="5947" y="1141"/>
                  </a:cubicBezTo>
                  <a:cubicBezTo>
                    <a:pt x="7008" y="981"/>
                    <a:pt x="8197" y="852"/>
                    <a:pt x="8679" y="852"/>
                  </a:cubicBezTo>
                  <a:cubicBezTo>
                    <a:pt x="8872" y="852"/>
                    <a:pt x="9129" y="916"/>
                    <a:pt x="9419" y="1077"/>
                  </a:cubicBezTo>
                  <a:cubicBezTo>
                    <a:pt x="10351" y="1495"/>
                    <a:pt x="11476" y="2524"/>
                    <a:pt x="11926" y="3231"/>
                  </a:cubicBezTo>
                  <a:cubicBezTo>
                    <a:pt x="12054" y="3488"/>
                    <a:pt x="12119" y="3713"/>
                    <a:pt x="12119" y="3938"/>
                  </a:cubicBezTo>
                  <a:cubicBezTo>
                    <a:pt x="12119" y="4195"/>
                    <a:pt x="12022" y="4452"/>
                    <a:pt x="11894" y="4613"/>
                  </a:cubicBezTo>
                  <a:cubicBezTo>
                    <a:pt x="11733" y="4806"/>
                    <a:pt x="11572" y="4870"/>
                    <a:pt x="11508" y="4870"/>
                  </a:cubicBezTo>
                  <a:cubicBezTo>
                    <a:pt x="11412" y="4870"/>
                    <a:pt x="11187" y="4806"/>
                    <a:pt x="10897" y="4709"/>
                  </a:cubicBezTo>
                  <a:cubicBezTo>
                    <a:pt x="10479" y="4581"/>
                    <a:pt x="9965" y="4356"/>
                    <a:pt x="9547" y="4195"/>
                  </a:cubicBezTo>
                  <a:cubicBezTo>
                    <a:pt x="9129" y="4002"/>
                    <a:pt x="8840" y="3874"/>
                    <a:pt x="8840" y="3874"/>
                  </a:cubicBezTo>
                  <a:cubicBezTo>
                    <a:pt x="8800" y="3860"/>
                    <a:pt x="8760" y="3852"/>
                    <a:pt x="8720" y="3852"/>
                  </a:cubicBezTo>
                  <a:cubicBezTo>
                    <a:pt x="8664" y="3852"/>
                    <a:pt x="8607" y="3868"/>
                    <a:pt x="8551" y="3906"/>
                  </a:cubicBezTo>
                  <a:lnTo>
                    <a:pt x="8519" y="3938"/>
                  </a:lnTo>
                  <a:cubicBezTo>
                    <a:pt x="8261" y="4099"/>
                    <a:pt x="7136" y="4806"/>
                    <a:pt x="6108" y="4870"/>
                  </a:cubicBezTo>
                  <a:lnTo>
                    <a:pt x="5915" y="4870"/>
                  </a:lnTo>
                  <a:cubicBezTo>
                    <a:pt x="5304" y="4870"/>
                    <a:pt x="4436" y="4677"/>
                    <a:pt x="3504" y="4420"/>
                  </a:cubicBezTo>
                  <a:cubicBezTo>
                    <a:pt x="2572" y="4163"/>
                    <a:pt x="1575" y="3841"/>
                    <a:pt x="643" y="3584"/>
                  </a:cubicBezTo>
                  <a:cubicBezTo>
                    <a:pt x="612" y="3574"/>
                    <a:pt x="582" y="3564"/>
                    <a:pt x="551" y="3554"/>
                  </a:cubicBezTo>
                  <a:lnTo>
                    <a:pt x="551" y="3554"/>
                  </a:lnTo>
                  <a:cubicBezTo>
                    <a:pt x="563" y="3264"/>
                    <a:pt x="609" y="2915"/>
                    <a:pt x="740" y="2524"/>
                  </a:cubicBezTo>
                  <a:cubicBezTo>
                    <a:pt x="921" y="1769"/>
                    <a:pt x="1612" y="1071"/>
                    <a:pt x="2228" y="589"/>
                  </a:cubicBezTo>
                  <a:close/>
                  <a:moveTo>
                    <a:pt x="2158" y="0"/>
                  </a:moveTo>
                  <a:cubicBezTo>
                    <a:pt x="2106" y="0"/>
                    <a:pt x="2058" y="16"/>
                    <a:pt x="2025" y="48"/>
                  </a:cubicBezTo>
                  <a:cubicBezTo>
                    <a:pt x="1318" y="595"/>
                    <a:pt x="482" y="1366"/>
                    <a:pt x="225" y="2363"/>
                  </a:cubicBezTo>
                  <a:cubicBezTo>
                    <a:pt x="65" y="2909"/>
                    <a:pt x="0" y="3359"/>
                    <a:pt x="0" y="3745"/>
                  </a:cubicBezTo>
                  <a:cubicBezTo>
                    <a:pt x="0" y="3874"/>
                    <a:pt x="65" y="3970"/>
                    <a:pt x="193" y="4002"/>
                  </a:cubicBezTo>
                  <a:cubicBezTo>
                    <a:pt x="290" y="4034"/>
                    <a:pt x="418" y="4066"/>
                    <a:pt x="482" y="4099"/>
                  </a:cubicBezTo>
                  <a:cubicBezTo>
                    <a:pt x="1415" y="4356"/>
                    <a:pt x="2411" y="4677"/>
                    <a:pt x="3375" y="4934"/>
                  </a:cubicBezTo>
                  <a:cubicBezTo>
                    <a:pt x="4308" y="5224"/>
                    <a:pt x="5208" y="5417"/>
                    <a:pt x="5915" y="5417"/>
                  </a:cubicBezTo>
                  <a:lnTo>
                    <a:pt x="6140" y="5417"/>
                  </a:lnTo>
                  <a:cubicBezTo>
                    <a:pt x="6847" y="5352"/>
                    <a:pt x="7522" y="5095"/>
                    <a:pt x="8036" y="4838"/>
                  </a:cubicBezTo>
                  <a:cubicBezTo>
                    <a:pt x="8351" y="4670"/>
                    <a:pt x="8611" y="4516"/>
                    <a:pt x="8754" y="4420"/>
                  </a:cubicBezTo>
                  <a:lnTo>
                    <a:pt x="8754" y="4420"/>
                  </a:lnTo>
                  <a:cubicBezTo>
                    <a:pt x="8956" y="4512"/>
                    <a:pt x="9357" y="4691"/>
                    <a:pt x="9804" y="4870"/>
                  </a:cubicBezTo>
                  <a:cubicBezTo>
                    <a:pt x="10094" y="4999"/>
                    <a:pt x="10447" y="5127"/>
                    <a:pt x="10737" y="5224"/>
                  </a:cubicBezTo>
                  <a:cubicBezTo>
                    <a:pt x="11026" y="5320"/>
                    <a:pt x="11283" y="5384"/>
                    <a:pt x="11508" y="5417"/>
                  </a:cubicBezTo>
                  <a:cubicBezTo>
                    <a:pt x="11797" y="5384"/>
                    <a:pt x="12087" y="5224"/>
                    <a:pt x="12312" y="4967"/>
                  </a:cubicBezTo>
                  <a:cubicBezTo>
                    <a:pt x="12504" y="4677"/>
                    <a:pt x="12665" y="4324"/>
                    <a:pt x="12665" y="3938"/>
                  </a:cubicBezTo>
                  <a:cubicBezTo>
                    <a:pt x="12665" y="3616"/>
                    <a:pt x="12569" y="3263"/>
                    <a:pt x="12376" y="2941"/>
                  </a:cubicBezTo>
                  <a:cubicBezTo>
                    <a:pt x="12022" y="2395"/>
                    <a:pt x="11379" y="1752"/>
                    <a:pt x="10704" y="1238"/>
                  </a:cubicBezTo>
                  <a:cubicBezTo>
                    <a:pt x="10351" y="981"/>
                    <a:pt x="9997" y="756"/>
                    <a:pt x="9676" y="595"/>
                  </a:cubicBezTo>
                  <a:cubicBezTo>
                    <a:pt x="9322" y="434"/>
                    <a:pt x="9001" y="306"/>
                    <a:pt x="8679" y="306"/>
                  </a:cubicBezTo>
                  <a:cubicBezTo>
                    <a:pt x="8133" y="306"/>
                    <a:pt x="6943" y="466"/>
                    <a:pt x="5851" y="595"/>
                  </a:cubicBezTo>
                  <a:cubicBezTo>
                    <a:pt x="4969" y="728"/>
                    <a:pt x="4176" y="840"/>
                    <a:pt x="3933" y="874"/>
                  </a:cubicBezTo>
                  <a:lnTo>
                    <a:pt x="3933" y="874"/>
                  </a:lnTo>
                  <a:cubicBezTo>
                    <a:pt x="3717" y="765"/>
                    <a:pt x="3108" y="458"/>
                    <a:pt x="2315" y="48"/>
                  </a:cubicBezTo>
                  <a:cubicBezTo>
                    <a:pt x="2266" y="16"/>
                    <a:pt x="2210" y="0"/>
                    <a:pt x="2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4369;p64">
              <a:extLst>
                <a:ext uri="{FF2B5EF4-FFF2-40B4-BE49-F238E27FC236}">
                  <a16:creationId xmlns:a16="http://schemas.microsoft.com/office/drawing/2014/main" id="{6A2346C1-F964-2083-0891-1191B7387C1A}"/>
                </a:ext>
              </a:extLst>
            </p:cNvPr>
            <p:cNvSpPr/>
            <p:nvPr/>
          </p:nvSpPr>
          <p:spPr>
            <a:xfrm>
              <a:off x="2555550" y="1784050"/>
              <a:ext cx="278875" cy="381950"/>
            </a:xfrm>
            <a:custGeom>
              <a:avLst/>
              <a:gdLst/>
              <a:ahLst/>
              <a:cxnLst/>
              <a:rect l="l" t="t" r="r" b="b"/>
              <a:pathLst>
                <a:path w="11155" h="15278" extrusionOk="0">
                  <a:moveTo>
                    <a:pt x="3555" y="0"/>
                  </a:moveTo>
                  <a:cubicBezTo>
                    <a:pt x="3290" y="0"/>
                    <a:pt x="3034" y="34"/>
                    <a:pt x="2797" y="105"/>
                  </a:cubicBezTo>
                  <a:cubicBezTo>
                    <a:pt x="2507" y="170"/>
                    <a:pt x="354" y="2548"/>
                    <a:pt x="193" y="5249"/>
                  </a:cubicBezTo>
                  <a:cubicBezTo>
                    <a:pt x="0" y="7981"/>
                    <a:pt x="2057" y="12481"/>
                    <a:pt x="2443" y="13220"/>
                  </a:cubicBezTo>
                  <a:cubicBezTo>
                    <a:pt x="2797" y="13960"/>
                    <a:pt x="2347" y="15278"/>
                    <a:pt x="3279" y="15278"/>
                  </a:cubicBezTo>
                  <a:cubicBezTo>
                    <a:pt x="4211" y="15278"/>
                    <a:pt x="7104" y="10970"/>
                    <a:pt x="7104" y="10970"/>
                  </a:cubicBezTo>
                  <a:cubicBezTo>
                    <a:pt x="7104" y="10970"/>
                    <a:pt x="7431" y="10990"/>
                    <a:pt x="7891" y="10990"/>
                  </a:cubicBezTo>
                  <a:cubicBezTo>
                    <a:pt x="8886" y="10990"/>
                    <a:pt x="10505" y="10899"/>
                    <a:pt x="10768" y="10327"/>
                  </a:cubicBezTo>
                  <a:cubicBezTo>
                    <a:pt x="11154" y="9460"/>
                    <a:pt x="8133" y="4799"/>
                    <a:pt x="7490" y="2806"/>
                  </a:cubicBezTo>
                  <a:cubicBezTo>
                    <a:pt x="6942" y="1134"/>
                    <a:pt x="5086" y="0"/>
                    <a:pt x="3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4370;p64">
              <a:extLst>
                <a:ext uri="{FF2B5EF4-FFF2-40B4-BE49-F238E27FC236}">
                  <a16:creationId xmlns:a16="http://schemas.microsoft.com/office/drawing/2014/main" id="{9FA943E4-F365-0392-F83F-2720016F9D17}"/>
                </a:ext>
              </a:extLst>
            </p:cNvPr>
            <p:cNvSpPr/>
            <p:nvPr/>
          </p:nvSpPr>
          <p:spPr>
            <a:xfrm>
              <a:off x="2553125" y="1777025"/>
              <a:ext cx="278875" cy="396200"/>
            </a:xfrm>
            <a:custGeom>
              <a:avLst/>
              <a:gdLst/>
              <a:ahLst/>
              <a:cxnLst/>
              <a:rect l="l" t="t" r="r" b="b"/>
              <a:pathLst>
                <a:path w="11155" h="15848" extrusionOk="0">
                  <a:moveTo>
                    <a:pt x="3633" y="547"/>
                  </a:moveTo>
                  <a:cubicBezTo>
                    <a:pt x="4340" y="547"/>
                    <a:pt x="5144" y="804"/>
                    <a:pt x="5819" y="1287"/>
                  </a:cubicBezTo>
                  <a:cubicBezTo>
                    <a:pt x="6526" y="1737"/>
                    <a:pt x="7072" y="2412"/>
                    <a:pt x="7330" y="3183"/>
                  </a:cubicBezTo>
                  <a:cubicBezTo>
                    <a:pt x="7651" y="4147"/>
                    <a:pt x="8487" y="5658"/>
                    <a:pt x="9226" y="7137"/>
                  </a:cubicBezTo>
                  <a:cubicBezTo>
                    <a:pt x="9612" y="7844"/>
                    <a:pt x="9965" y="8551"/>
                    <a:pt x="10223" y="9130"/>
                  </a:cubicBezTo>
                  <a:cubicBezTo>
                    <a:pt x="10351" y="9419"/>
                    <a:pt x="10448" y="9676"/>
                    <a:pt x="10544" y="9901"/>
                  </a:cubicBezTo>
                  <a:cubicBezTo>
                    <a:pt x="10608" y="10126"/>
                    <a:pt x="10640" y="10319"/>
                    <a:pt x="10640" y="10416"/>
                  </a:cubicBezTo>
                  <a:cubicBezTo>
                    <a:pt x="10640" y="10448"/>
                    <a:pt x="10640" y="10480"/>
                    <a:pt x="10608" y="10480"/>
                  </a:cubicBezTo>
                  <a:lnTo>
                    <a:pt x="10634" y="10492"/>
                  </a:lnTo>
                  <a:lnTo>
                    <a:pt x="10634" y="10492"/>
                  </a:lnTo>
                  <a:cubicBezTo>
                    <a:pt x="10596" y="10556"/>
                    <a:pt x="10502" y="10645"/>
                    <a:pt x="10351" y="10705"/>
                  </a:cubicBezTo>
                  <a:cubicBezTo>
                    <a:pt x="10062" y="10833"/>
                    <a:pt x="9644" y="10898"/>
                    <a:pt x="9226" y="10930"/>
                  </a:cubicBezTo>
                  <a:cubicBezTo>
                    <a:pt x="8776" y="10994"/>
                    <a:pt x="8326" y="10994"/>
                    <a:pt x="7973" y="10994"/>
                  </a:cubicBezTo>
                  <a:lnTo>
                    <a:pt x="7233" y="10994"/>
                  </a:lnTo>
                  <a:cubicBezTo>
                    <a:pt x="7137" y="10994"/>
                    <a:pt x="7040" y="11026"/>
                    <a:pt x="6976" y="11091"/>
                  </a:cubicBezTo>
                  <a:cubicBezTo>
                    <a:pt x="6976" y="11091"/>
                    <a:pt x="6815" y="11380"/>
                    <a:pt x="6526" y="11766"/>
                  </a:cubicBezTo>
                  <a:cubicBezTo>
                    <a:pt x="6108" y="12376"/>
                    <a:pt x="5433" y="13276"/>
                    <a:pt x="4790" y="14016"/>
                  </a:cubicBezTo>
                  <a:cubicBezTo>
                    <a:pt x="4469" y="14401"/>
                    <a:pt x="4147" y="14723"/>
                    <a:pt x="3890" y="14980"/>
                  </a:cubicBezTo>
                  <a:cubicBezTo>
                    <a:pt x="3762" y="15076"/>
                    <a:pt x="3633" y="15173"/>
                    <a:pt x="3537" y="15237"/>
                  </a:cubicBezTo>
                  <a:cubicBezTo>
                    <a:pt x="3440" y="15269"/>
                    <a:pt x="3376" y="15302"/>
                    <a:pt x="3376" y="15302"/>
                  </a:cubicBezTo>
                  <a:cubicBezTo>
                    <a:pt x="3279" y="15302"/>
                    <a:pt x="3215" y="15269"/>
                    <a:pt x="3183" y="15269"/>
                  </a:cubicBezTo>
                  <a:cubicBezTo>
                    <a:pt x="3151" y="15237"/>
                    <a:pt x="3119" y="15205"/>
                    <a:pt x="3054" y="15076"/>
                  </a:cubicBezTo>
                  <a:cubicBezTo>
                    <a:pt x="2990" y="14916"/>
                    <a:pt x="2990" y="14659"/>
                    <a:pt x="2958" y="14337"/>
                  </a:cubicBezTo>
                  <a:cubicBezTo>
                    <a:pt x="2958" y="14016"/>
                    <a:pt x="2926" y="13694"/>
                    <a:pt x="2765" y="13373"/>
                  </a:cubicBezTo>
                  <a:cubicBezTo>
                    <a:pt x="2604" y="13019"/>
                    <a:pt x="2026" y="11830"/>
                    <a:pt x="1511" y="10351"/>
                  </a:cubicBezTo>
                  <a:cubicBezTo>
                    <a:pt x="997" y="8905"/>
                    <a:pt x="515" y="7201"/>
                    <a:pt x="515" y="5883"/>
                  </a:cubicBezTo>
                  <a:cubicBezTo>
                    <a:pt x="515" y="5787"/>
                    <a:pt x="547" y="5658"/>
                    <a:pt x="547" y="5562"/>
                  </a:cubicBezTo>
                  <a:cubicBezTo>
                    <a:pt x="644" y="4244"/>
                    <a:pt x="1190" y="3022"/>
                    <a:pt x="1769" y="2122"/>
                  </a:cubicBezTo>
                  <a:cubicBezTo>
                    <a:pt x="2058" y="1640"/>
                    <a:pt x="2347" y="1287"/>
                    <a:pt x="2604" y="997"/>
                  </a:cubicBezTo>
                  <a:cubicBezTo>
                    <a:pt x="2701" y="869"/>
                    <a:pt x="2829" y="772"/>
                    <a:pt x="2894" y="708"/>
                  </a:cubicBezTo>
                  <a:lnTo>
                    <a:pt x="2990" y="644"/>
                  </a:lnTo>
                  <a:cubicBezTo>
                    <a:pt x="3183" y="579"/>
                    <a:pt x="3408" y="547"/>
                    <a:pt x="3633" y="547"/>
                  </a:cubicBezTo>
                  <a:close/>
                  <a:moveTo>
                    <a:pt x="3633" y="1"/>
                  </a:moveTo>
                  <a:cubicBezTo>
                    <a:pt x="3344" y="1"/>
                    <a:pt x="3087" y="33"/>
                    <a:pt x="2829" y="129"/>
                  </a:cubicBezTo>
                  <a:cubicBezTo>
                    <a:pt x="2765" y="129"/>
                    <a:pt x="2701" y="161"/>
                    <a:pt x="2669" y="194"/>
                  </a:cubicBezTo>
                  <a:cubicBezTo>
                    <a:pt x="2508" y="322"/>
                    <a:pt x="2315" y="515"/>
                    <a:pt x="2058" y="836"/>
                  </a:cubicBezTo>
                  <a:cubicBezTo>
                    <a:pt x="1286" y="1737"/>
                    <a:pt x="161" y="3504"/>
                    <a:pt x="1" y="5530"/>
                  </a:cubicBezTo>
                  <a:cubicBezTo>
                    <a:pt x="1" y="5626"/>
                    <a:pt x="1" y="5755"/>
                    <a:pt x="1" y="5883"/>
                  </a:cubicBezTo>
                  <a:cubicBezTo>
                    <a:pt x="1" y="7330"/>
                    <a:pt x="483" y="9065"/>
                    <a:pt x="997" y="10544"/>
                  </a:cubicBezTo>
                  <a:cubicBezTo>
                    <a:pt x="1544" y="12023"/>
                    <a:pt x="2090" y="13244"/>
                    <a:pt x="2283" y="13630"/>
                  </a:cubicBezTo>
                  <a:cubicBezTo>
                    <a:pt x="2444" y="13887"/>
                    <a:pt x="2412" y="14401"/>
                    <a:pt x="2476" y="14851"/>
                  </a:cubicBezTo>
                  <a:cubicBezTo>
                    <a:pt x="2508" y="15076"/>
                    <a:pt x="2540" y="15302"/>
                    <a:pt x="2669" y="15494"/>
                  </a:cubicBezTo>
                  <a:cubicBezTo>
                    <a:pt x="2733" y="15591"/>
                    <a:pt x="2829" y="15687"/>
                    <a:pt x="2958" y="15752"/>
                  </a:cubicBezTo>
                  <a:cubicBezTo>
                    <a:pt x="3087" y="15816"/>
                    <a:pt x="3215" y="15848"/>
                    <a:pt x="3376" y="15848"/>
                  </a:cubicBezTo>
                  <a:cubicBezTo>
                    <a:pt x="3601" y="15816"/>
                    <a:pt x="3762" y="15719"/>
                    <a:pt x="3954" y="15591"/>
                  </a:cubicBezTo>
                  <a:cubicBezTo>
                    <a:pt x="4276" y="15366"/>
                    <a:pt x="4662" y="15012"/>
                    <a:pt x="5047" y="14562"/>
                  </a:cubicBezTo>
                  <a:cubicBezTo>
                    <a:pt x="6011" y="13461"/>
                    <a:pt x="7068" y="11936"/>
                    <a:pt x="7352" y="11520"/>
                  </a:cubicBezTo>
                  <a:lnTo>
                    <a:pt x="7352" y="11520"/>
                  </a:lnTo>
                  <a:cubicBezTo>
                    <a:pt x="7489" y="11530"/>
                    <a:pt x="7709" y="11541"/>
                    <a:pt x="7973" y="11541"/>
                  </a:cubicBezTo>
                  <a:cubicBezTo>
                    <a:pt x="8455" y="11541"/>
                    <a:pt x="9130" y="11508"/>
                    <a:pt x="9740" y="11412"/>
                  </a:cubicBezTo>
                  <a:cubicBezTo>
                    <a:pt x="10030" y="11380"/>
                    <a:pt x="10319" y="11283"/>
                    <a:pt x="10544" y="11187"/>
                  </a:cubicBezTo>
                  <a:cubicBezTo>
                    <a:pt x="10801" y="11091"/>
                    <a:pt x="10994" y="10962"/>
                    <a:pt x="11123" y="10705"/>
                  </a:cubicBezTo>
                  <a:cubicBezTo>
                    <a:pt x="11155" y="10608"/>
                    <a:pt x="11155" y="10512"/>
                    <a:pt x="11155" y="10416"/>
                  </a:cubicBezTo>
                  <a:cubicBezTo>
                    <a:pt x="11155" y="10223"/>
                    <a:pt x="11123" y="9998"/>
                    <a:pt x="11026" y="9741"/>
                  </a:cubicBezTo>
                  <a:cubicBezTo>
                    <a:pt x="10769" y="8873"/>
                    <a:pt x="10094" y="7619"/>
                    <a:pt x="9419" y="6333"/>
                  </a:cubicBezTo>
                  <a:cubicBezTo>
                    <a:pt x="8776" y="5047"/>
                    <a:pt x="8101" y="3794"/>
                    <a:pt x="7844" y="3022"/>
                  </a:cubicBezTo>
                  <a:cubicBezTo>
                    <a:pt x="7522" y="2090"/>
                    <a:pt x="6880" y="1351"/>
                    <a:pt x="6140" y="836"/>
                  </a:cubicBezTo>
                  <a:cubicBezTo>
                    <a:pt x="5369" y="322"/>
                    <a:pt x="4469" y="1"/>
                    <a:pt x="3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4371;p64">
              <a:extLst>
                <a:ext uri="{FF2B5EF4-FFF2-40B4-BE49-F238E27FC236}">
                  <a16:creationId xmlns:a16="http://schemas.microsoft.com/office/drawing/2014/main" id="{2932B9AE-33CD-C2C9-10AA-687AAECE48F3}"/>
                </a:ext>
              </a:extLst>
            </p:cNvPr>
            <p:cNvSpPr/>
            <p:nvPr/>
          </p:nvSpPr>
          <p:spPr>
            <a:xfrm>
              <a:off x="2599750" y="1732350"/>
              <a:ext cx="225025" cy="346875"/>
            </a:xfrm>
            <a:custGeom>
              <a:avLst/>
              <a:gdLst/>
              <a:ahLst/>
              <a:cxnLst/>
              <a:rect l="l" t="t" r="r" b="b"/>
              <a:pathLst>
                <a:path w="9001" h="13875" extrusionOk="0">
                  <a:moveTo>
                    <a:pt x="1641" y="1"/>
                  </a:moveTo>
                  <a:cubicBezTo>
                    <a:pt x="1306" y="1"/>
                    <a:pt x="1046" y="184"/>
                    <a:pt x="836" y="759"/>
                  </a:cubicBezTo>
                  <a:cubicBezTo>
                    <a:pt x="836" y="759"/>
                    <a:pt x="836" y="3299"/>
                    <a:pt x="482" y="4616"/>
                  </a:cubicBezTo>
                  <a:cubicBezTo>
                    <a:pt x="97" y="5902"/>
                    <a:pt x="0" y="6577"/>
                    <a:pt x="1414" y="8635"/>
                  </a:cubicBezTo>
                  <a:cubicBezTo>
                    <a:pt x="2829" y="10692"/>
                    <a:pt x="6011" y="13874"/>
                    <a:pt x="6011" y="13874"/>
                  </a:cubicBezTo>
                  <a:cubicBezTo>
                    <a:pt x="6011" y="13874"/>
                    <a:pt x="6204" y="11720"/>
                    <a:pt x="6300" y="10499"/>
                  </a:cubicBezTo>
                  <a:cubicBezTo>
                    <a:pt x="6365" y="9277"/>
                    <a:pt x="8261" y="8538"/>
                    <a:pt x="8615" y="7992"/>
                  </a:cubicBezTo>
                  <a:cubicBezTo>
                    <a:pt x="9000" y="7413"/>
                    <a:pt x="6558" y="7027"/>
                    <a:pt x="5625" y="5356"/>
                  </a:cubicBezTo>
                  <a:cubicBezTo>
                    <a:pt x="4693" y="3652"/>
                    <a:pt x="4693" y="759"/>
                    <a:pt x="3375" y="470"/>
                  </a:cubicBezTo>
                  <a:cubicBezTo>
                    <a:pt x="2632" y="307"/>
                    <a:pt x="2073" y="1"/>
                    <a:pt x="1641"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4372;p64">
              <a:extLst>
                <a:ext uri="{FF2B5EF4-FFF2-40B4-BE49-F238E27FC236}">
                  <a16:creationId xmlns:a16="http://schemas.microsoft.com/office/drawing/2014/main" id="{2E6DC08B-826A-8D94-8A9D-8F267350850C}"/>
                </a:ext>
              </a:extLst>
            </p:cNvPr>
            <p:cNvSpPr/>
            <p:nvPr/>
          </p:nvSpPr>
          <p:spPr>
            <a:xfrm>
              <a:off x="2598925" y="1725600"/>
              <a:ext cx="224250" cy="360350"/>
            </a:xfrm>
            <a:custGeom>
              <a:avLst/>
              <a:gdLst/>
              <a:ahLst/>
              <a:cxnLst/>
              <a:rect l="l" t="t" r="r" b="b"/>
              <a:pathLst>
                <a:path w="8970" h="14414" extrusionOk="0">
                  <a:moveTo>
                    <a:pt x="8455" y="8101"/>
                  </a:moveTo>
                  <a:cubicBezTo>
                    <a:pt x="8452" y="8103"/>
                    <a:pt x="8450" y="8106"/>
                    <a:pt x="8447" y="8109"/>
                  </a:cubicBezTo>
                  <a:lnTo>
                    <a:pt x="8447" y="8109"/>
                  </a:lnTo>
                  <a:lnTo>
                    <a:pt x="8423" y="8101"/>
                  </a:lnTo>
                  <a:close/>
                  <a:moveTo>
                    <a:pt x="1672" y="547"/>
                  </a:moveTo>
                  <a:cubicBezTo>
                    <a:pt x="1833" y="547"/>
                    <a:pt x="2058" y="611"/>
                    <a:pt x="2347" y="708"/>
                  </a:cubicBezTo>
                  <a:cubicBezTo>
                    <a:pt x="2637" y="804"/>
                    <a:pt x="2958" y="933"/>
                    <a:pt x="3344" y="997"/>
                  </a:cubicBezTo>
                  <a:cubicBezTo>
                    <a:pt x="3601" y="1061"/>
                    <a:pt x="3762" y="1222"/>
                    <a:pt x="3955" y="1511"/>
                  </a:cubicBezTo>
                  <a:cubicBezTo>
                    <a:pt x="4212" y="1993"/>
                    <a:pt x="4405" y="2701"/>
                    <a:pt x="4630" y="3472"/>
                  </a:cubicBezTo>
                  <a:cubicBezTo>
                    <a:pt x="4823" y="4244"/>
                    <a:pt x="5048" y="5079"/>
                    <a:pt x="5433" y="5754"/>
                  </a:cubicBezTo>
                  <a:cubicBezTo>
                    <a:pt x="5915" y="6622"/>
                    <a:pt x="6719" y="7137"/>
                    <a:pt x="7362" y="7522"/>
                  </a:cubicBezTo>
                  <a:cubicBezTo>
                    <a:pt x="7716" y="7683"/>
                    <a:pt x="8005" y="7844"/>
                    <a:pt x="8198" y="7972"/>
                  </a:cubicBezTo>
                  <a:cubicBezTo>
                    <a:pt x="8294" y="8037"/>
                    <a:pt x="8390" y="8101"/>
                    <a:pt x="8423" y="8133"/>
                  </a:cubicBezTo>
                  <a:lnTo>
                    <a:pt x="8423" y="8133"/>
                  </a:lnTo>
                  <a:cubicBezTo>
                    <a:pt x="8345" y="8210"/>
                    <a:pt x="8199" y="8348"/>
                    <a:pt x="8005" y="8487"/>
                  </a:cubicBezTo>
                  <a:cubicBezTo>
                    <a:pt x="7651" y="8744"/>
                    <a:pt x="7201" y="9033"/>
                    <a:pt x="6816" y="9387"/>
                  </a:cubicBezTo>
                  <a:cubicBezTo>
                    <a:pt x="6430" y="9740"/>
                    <a:pt x="6108" y="10190"/>
                    <a:pt x="6044" y="10769"/>
                  </a:cubicBezTo>
                  <a:cubicBezTo>
                    <a:pt x="6012" y="11380"/>
                    <a:pt x="5948" y="12215"/>
                    <a:pt x="5883" y="12890"/>
                  </a:cubicBezTo>
                  <a:cubicBezTo>
                    <a:pt x="5861" y="13131"/>
                    <a:pt x="5843" y="13353"/>
                    <a:pt x="5828" y="13542"/>
                  </a:cubicBezTo>
                  <a:lnTo>
                    <a:pt x="5828" y="13542"/>
                  </a:lnTo>
                  <a:cubicBezTo>
                    <a:pt x="5794" y="13509"/>
                    <a:pt x="5759" y="13474"/>
                    <a:pt x="5723" y="13437"/>
                  </a:cubicBezTo>
                  <a:cubicBezTo>
                    <a:pt x="4758" y="12440"/>
                    <a:pt x="2701" y="10255"/>
                    <a:pt x="1672" y="8744"/>
                  </a:cubicBezTo>
                  <a:cubicBezTo>
                    <a:pt x="1222" y="8101"/>
                    <a:pt x="933" y="7619"/>
                    <a:pt x="772" y="7201"/>
                  </a:cubicBezTo>
                  <a:cubicBezTo>
                    <a:pt x="612" y="6783"/>
                    <a:pt x="547" y="6462"/>
                    <a:pt x="547" y="6172"/>
                  </a:cubicBezTo>
                  <a:cubicBezTo>
                    <a:pt x="547" y="5786"/>
                    <a:pt x="612" y="5433"/>
                    <a:pt x="772" y="4951"/>
                  </a:cubicBezTo>
                  <a:cubicBezTo>
                    <a:pt x="965" y="4244"/>
                    <a:pt x="1062" y="3279"/>
                    <a:pt x="1094" y="2476"/>
                  </a:cubicBezTo>
                  <a:cubicBezTo>
                    <a:pt x="1153" y="1742"/>
                    <a:pt x="1158" y="1143"/>
                    <a:pt x="1158" y="1043"/>
                  </a:cubicBezTo>
                  <a:lnTo>
                    <a:pt x="1158" y="1043"/>
                  </a:lnTo>
                  <a:cubicBezTo>
                    <a:pt x="1244" y="834"/>
                    <a:pt x="1330" y="701"/>
                    <a:pt x="1415" y="643"/>
                  </a:cubicBezTo>
                  <a:cubicBezTo>
                    <a:pt x="1480" y="579"/>
                    <a:pt x="1544" y="547"/>
                    <a:pt x="1672" y="547"/>
                  </a:cubicBezTo>
                  <a:close/>
                  <a:moveTo>
                    <a:pt x="1672" y="0"/>
                  </a:moveTo>
                  <a:cubicBezTo>
                    <a:pt x="1447" y="0"/>
                    <a:pt x="1222" y="65"/>
                    <a:pt x="1062" y="225"/>
                  </a:cubicBezTo>
                  <a:cubicBezTo>
                    <a:pt x="869" y="386"/>
                    <a:pt x="740" y="643"/>
                    <a:pt x="644" y="933"/>
                  </a:cubicBezTo>
                  <a:lnTo>
                    <a:pt x="612" y="1029"/>
                  </a:lnTo>
                  <a:cubicBezTo>
                    <a:pt x="612" y="1029"/>
                    <a:pt x="612" y="1190"/>
                    <a:pt x="612" y="1447"/>
                  </a:cubicBezTo>
                  <a:cubicBezTo>
                    <a:pt x="580" y="2186"/>
                    <a:pt x="515" y="3858"/>
                    <a:pt x="258" y="4790"/>
                  </a:cubicBezTo>
                  <a:cubicBezTo>
                    <a:pt x="97" y="5272"/>
                    <a:pt x="1" y="5722"/>
                    <a:pt x="1" y="6172"/>
                  </a:cubicBezTo>
                  <a:cubicBezTo>
                    <a:pt x="1" y="6558"/>
                    <a:pt x="65" y="6944"/>
                    <a:pt x="290" y="7426"/>
                  </a:cubicBezTo>
                  <a:cubicBezTo>
                    <a:pt x="483" y="7876"/>
                    <a:pt x="772" y="8390"/>
                    <a:pt x="1222" y="9065"/>
                  </a:cubicBezTo>
                  <a:cubicBezTo>
                    <a:pt x="1930" y="10094"/>
                    <a:pt x="3087" y="11412"/>
                    <a:pt x="4083" y="12473"/>
                  </a:cubicBezTo>
                  <a:cubicBezTo>
                    <a:pt x="5048" y="13533"/>
                    <a:pt x="5851" y="14337"/>
                    <a:pt x="5851" y="14337"/>
                  </a:cubicBezTo>
                  <a:cubicBezTo>
                    <a:pt x="5898" y="14384"/>
                    <a:pt x="5980" y="14414"/>
                    <a:pt x="6058" y="14414"/>
                  </a:cubicBezTo>
                  <a:cubicBezTo>
                    <a:pt x="6087" y="14414"/>
                    <a:pt x="6115" y="14410"/>
                    <a:pt x="6141" y="14401"/>
                  </a:cubicBezTo>
                  <a:cubicBezTo>
                    <a:pt x="6237" y="14369"/>
                    <a:pt x="6301" y="14273"/>
                    <a:pt x="6301" y="14176"/>
                  </a:cubicBezTo>
                  <a:cubicBezTo>
                    <a:pt x="6301" y="14176"/>
                    <a:pt x="6494" y="12023"/>
                    <a:pt x="6591" y="10801"/>
                  </a:cubicBezTo>
                  <a:cubicBezTo>
                    <a:pt x="6591" y="10576"/>
                    <a:pt x="6719" y="10351"/>
                    <a:pt x="6880" y="10126"/>
                  </a:cubicBezTo>
                  <a:cubicBezTo>
                    <a:pt x="7137" y="9772"/>
                    <a:pt x="7555" y="9451"/>
                    <a:pt x="7941" y="9194"/>
                  </a:cubicBezTo>
                  <a:cubicBezTo>
                    <a:pt x="8133" y="9065"/>
                    <a:pt x="8326" y="8937"/>
                    <a:pt x="8487" y="8808"/>
                  </a:cubicBezTo>
                  <a:cubicBezTo>
                    <a:pt x="8648" y="8679"/>
                    <a:pt x="8776" y="8551"/>
                    <a:pt x="8873" y="8390"/>
                  </a:cubicBezTo>
                  <a:cubicBezTo>
                    <a:pt x="8937" y="8326"/>
                    <a:pt x="8969" y="8229"/>
                    <a:pt x="8969" y="8133"/>
                  </a:cubicBezTo>
                  <a:cubicBezTo>
                    <a:pt x="8969" y="7972"/>
                    <a:pt x="8873" y="7844"/>
                    <a:pt x="8808" y="7747"/>
                  </a:cubicBezTo>
                  <a:cubicBezTo>
                    <a:pt x="8648" y="7587"/>
                    <a:pt x="8455" y="7490"/>
                    <a:pt x="8198" y="7362"/>
                  </a:cubicBezTo>
                  <a:cubicBezTo>
                    <a:pt x="7491" y="6944"/>
                    <a:pt x="6398" y="6429"/>
                    <a:pt x="5883" y="5497"/>
                  </a:cubicBezTo>
                  <a:cubicBezTo>
                    <a:pt x="5465" y="4694"/>
                    <a:pt x="5208" y="3569"/>
                    <a:pt x="4951" y="2572"/>
                  </a:cubicBezTo>
                  <a:cubicBezTo>
                    <a:pt x="4790" y="2090"/>
                    <a:pt x="4630" y="1640"/>
                    <a:pt x="4405" y="1254"/>
                  </a:cubicBezTo>
                  <a:cubicBezTo>
                    <a:pt x="4212" y="868"/>
                    <a:pt x="3890" y="579"/>
                    <a:pt x="3473" y="483"/>
                  </a:cubicBezTo>
                  <a:cubicBezTo>
                    <a:pt x="3119" y="418"/>
                    <a:pt x="2797" y="290"/>
                    <a:pt x="2508" y="193"/>
                  </a:cubicBezTo>
                  <a:cubicBezTo>
                    <a:pt x="2219" y="97"/>
                    <a:pt x="1962" y="0"/>
                    <a:pt x="1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4373;p64">
              <a:extLst>
                <a:ext uri="{FF2B5EF4-FFF2-40B4-BE49-F238E27FC236}">
                  <a16:creationId xmlns:a16="http://schemas.microsoft.com/office/drawing/2014/main" id="{D52BB505-48C4-4F62-775D-2057C13B2915}"/>
                </a:ext>
              </a:extLst>
            </p:cNvPr>
            <p:cNvSpPr/>
            <p:nvPr/>
          </p:nvSpPr>
          <p:spPr>
            <a:xfrm>
              <a:off x="2517775" y="1419200"/>
              <a:ext cx="483000" cy="427600"/>
            </a:xfrm>
            <a:custGeom>
              <a:avLst/>
              <a:gdLst/>
              <a:ahLst/>
              <a:cxnLst/>
              <a:rect l="l" t="t" r="r" b="b"/>
              <a:pathLst>
                <a:path w="19320" h="17104" extrusionOk="0">
                  <a:moveTo>
                    <a:pt x="10020" y="1"/>
                  </a:moveTo>
                  <a:cubicBezTo>
                    <a:pt x="9505" y="1"/>
                    <a:pt x="8981" y="24"/>
                    <a:pt x="8454" y="74"/>
                  </a:cubicBezTo>
                  <a:cubicBezTo>
                    <a:pt x="3279" y="524"/>
                    <a:pt x="933" y="3899"/>
                    <a:pt x="483" y="7274"/>
                  </a:cubicBezTo>
                  <a:cubicBezTo>
                    <a:pt x="0" y="10649"/>
                    <a:pt x="3568" y="13928"/>
                    <a:pt x="3954" y="14507"/>
                  </a:cubicBezTo>
                  <a:cubicBezTo>
                    <a:pt x="4308" y="15053"/>
                    <a:pt x="3858" y="15632"/>
                    <a:pt x="4983" y="16017"/>
                  </a:cubicBezTo>
                  <a:cubicBezTo>
                    <a:pt x="5358" y="16135"/>
                    <a:pt x="5743" y="16175"/>
                    <a:pt x="6091" y="16175"/>
                  </a:cubicBezTo>
                  <a:cubicBezTo>
                    <a:pt x="6786" y="16175"/>
                    <a:pt x="7329" y="16017"/>
                    <a:pt x="7329" y="16017"/>
                  </a:cubicBezTo>
                  <a:cubicBezTo>
                    <a:pt x="7329" y="16017"/>
                    <a:pt x="8062" y="17104"/>
                    <a:pt x="9326" y="17104"/>
                  </a:cubicBezTo>
                  <a:cubicBezTo>
                    <a:pt x="9488" y="17104"/>
                    <a:pt x="9658" y="17086"/>
                    <a:pt x="9837" y="17046"/>
                  </a:cubicBezTo>
                  <a:cubicBezTo>
                    <a:pt x="11444" y="16660"/>
                    <a:pt x="10962" y="13478"/>
                    <a:pt x="11637" y="13092"/>
                  </a:cubicBezTo>
                  <a:cubicBezTo>
                    <a:pt x="12279" y="12706"/>
                    <a:pt x="12762" y="11517"/>
                    <a:pt x="14722" y="10392"/>
                  </a:cubicBezTo>
                  <a:cubicBezTo>
                    <a:pt x="16683" y="9267"/>
                    <a:pt x="16683" y="7563"/>
                    <a:pt x="16683" y="7563"/>
                  </a:cubicBezTo>
                  <a:cubicBezTo>
                    <a:pt x="16683" y="7563"/>
                    <a:pt x="19319" y="6824"/>
                    <a:pt x="18837" y="4188"/>
                  </a:cubicBezTo>
                  <a:cubicBezTo>
                    <a:pt x="18433" y="1822"/>
                    <a:pt x="14534" y="1"/>
                    <a:pt x="10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4374;p64">
              <a:extLst>
                <a:ext uri="{FF2B5EF4-FFF2-40B4-BE49-F238E27FC236}">
                  <a16:creationId xmlns:a16="http://schemas.microsoft.com/office/drawing/2014/main" id="{78E5B961-7F41-D6C8-088B-7DB02EC5AADF}"/>
                </a:ext>
              </a:extLst>
            </p:cNvPr>
            <p:cNvSpPr/>
            <p:nvPr/>
          </p:nvSpPr>
          <p:spPr>
            <a:xfrm>
              <a:off x="2521800" y="1412200"/>
              <a:ext cx="474950" cy="441200"/>
            </a:xfrm>
            <a:custGeom>
              <a:avLst/>
              <a:gdLst/>
              <a:ahLst/>
              <a:cxnLst/>
              <a:rect l="l" t="t" r="r" b="b"/>
              <a:pathLst>
                <a:path w="18998" h="17648" extrusionOk="0">
                  <a:moveTo>
                    <a:pt x="9804" y="547"/>
                  </a:moveTo>
                  <a:cubicBezTo>
                    <a:pt x="12054" y="547"/>
                    <a:pt x="14111" y="997"/>
                    <a:pt x="15687" y="1736"/>
                  </a:cubicBezTo>
                  <a:cubicBezTo>
                    <a:pt x="16458" y="2090"/>
                    <a:pt x="17101" y="2540"/>
                    <a:pt x="17583" y="2990"/>
                  </a:cubicBezTo>
                  <a:cubicBezTo>
                    <a:pt x="18033" y="3472"/>
                    <a:pt x="18322" y="3986"/>
                    <a:pt x="18419" y="4500"/>
                  </a:cubicBezTo>
                  <a:cubicBezTo>
                    <a:pt x="18451" y="4725"/>
                    <a:pt x="18483" y="4918"/>
                    <a:pt x="18483" y="5079"/>
                  </a:cubicBezTo>
                  <a:cubicBezTo>
                    <a:pt x="18483" y="6043"/>
                    <a:pt x="17969" y="6654"/>
                    <a:pt x="17487" y="7040"/>
                  </a:cubicBezTo>
                  <a:cubicBezTo>
                    <a:pt x="17229" y="7233"/>
                    <a:pt x="16972" y="7393"/>
                    <a:pt x="16779" y="7458"/>
                  </a:cubicBezTo>
                  <a:cubicBezTo>
                    <a:pt x="16683" y="7522"/>
                    <a:pt x="16587" y="7554"/>
                    <a:pt x="16522" y="7554"/>
                  </a:cubicBezTo>
                  <a:lnTo>
                    <a:pt x="16458" y="7586"/>
                  </a:lnTo>
                  <a:cubicBezTo>
                    <a:pt x="16329" y="7618"/>
                    <a:pt x="16265" y="7715"/>
                    <a:pt x="16265" y="7843"/>
                  </a:cubicBezTo>
                  <a:cubicBezTo>
                    <a:pt x="16265" y="7908"/>
                    <a:pt x="16233" y="8326"/>
                    <a:pt x="16008" y="8808"/>
                  </a:cubicBezTo>
                  <a:cubicBezTo>
                    <a:pt x="15751" y="9322"/>
                    <a:pt x="15301" y="9933"/>
                    <a:pt x="14433" y="10415"/>
                  </a:cubicBezTo>
                  <a:cubicBezTo>
                    <a:pt x="13404" y="10994"/>
                    <a:pt x="12794" y="11604"/>
                    <a:pt x="12311" y="12119"/>
                  </a:cubicBezTo>
                  <a:cubicBezTo>
                    <a:pt x="11861" y="12633"/>
                    <a:pt x="11572" y="13019"/>
                    <a:pt x="11347" y="13147"/>
                  </a:cubicBezTo>
                  <a:cubicBezTo>
                    <a:pt x="11186" y="13244"/>
                    <a:pt x="11090" y="13372"/>
                    <a:pt x="11026" y="13533"/>
                  </a:cubicBezTo>
                  <a:cubicBezTo>
                    <a:pt x="10897" y="13790"/>
                    <a:pt x="10865" y="14112"/>
                    <a:pt x="10801" y="14497"/>
                  </a:cubicBezTo>
                  <a:cubicBezTo>
                    <a:pt x="10704" y="15044"/>
                    <a:pt x="10640" y="15654"/>
                    <a:pt x="10447" y="16137"/>
                  </a:cubicBezTo>
                  <a:cubicBezTo>
                    <a:pt x="10351" y="16394"/>
                    <a:pt x="10254" y="16587"/>
                    <a:pt x="10126" y="16747"/>
                  </a:cubicBezTo>
                  <a:cubicBezTo>
                    <a:pt x="9965" y="16908"/>
                    <a:pt x="9836" y="17005"/>
                    <a:pt x="9611" y="17037"/>
                  </a:cubicBezTo>
                  <a:cubicBezTo>
                    <a:pt x="9451" y="17101"/>
                    <a:pt x="9290" y="17101"/>
                    <a:pt x="9161" y="17101"/>
                  </a:cubicBezTo>
                  <a:cubicBezTo>
                    <a:pt x="8583" y="17101"/>
                    <a:pt x="8165" y="16876"/>
                    <a:pt x="7843" y="16619"/>
                  </a:cubicBezTo>
                  <a:cubicBezTo>
                    <a:pt x="7683" y="16490"/>
                    <a:pt x="7554" y="16362"/>
                    <a:pt x="7490" y="16265"/>
                  </a:cubicBezTo>
                  <a:lnTo>
                    <a:pt x="7393" y="16169"/>
                  </a:lnTo>
                  <a:lnTo>
                    <a:pt x="7393" y="16137"/>
                  </a:lnTo>
                  <a:lnTo>
                    <a:pt x="7361" y="16137"/>
                  </a:lnTo>
                  <a:cubicBezTo>
                    <a:pt x="7315" y="16067"/>
                    <a:pt x="7252" y="16014"/>
                    <a:pt x="7172" y="16014"/>
                  </a:cubicBezTo>
                  <a:cubicBezTo>
                    <a:pt x="7141" y="16014"/>
                    <a:pt x="7108" y="16022"/>
                    <a:pt x="7072" y="16040"/>
                  </a:cubicBezTo>
                  <a:cubicBezTo>
                    <a:pt x="6943" y="16072"/>
                    <a:pt x="6493" y="16169"/>
                    <a:pt x="5915" y="16169"/>
                  </a:cubicBezTo>
                  <a:cubicBezTo>
                    <a:pt x="5593" y="16169"/>
                    <a:pt x="5240" y="16137"/>
                    <a:pt x="4886" y="16040"/>
                  </a:cubicBezTo>
                  <a:cubicBezTo>
                    <a:pt x="4629" y="15944"/>
                    <a:pt x="4500" y="15847"/>
                    <a:pt x="4404" y="15783"/>
                  </a:cubicBezTo>
                  <a:cubicBezTo>
                    <a:pt x="4340" y="15719"/>
                    <a:pt x="4307" y="15654"/>
                    <a:pt x="4307" y="15590"/>
                  </a:cubicBezTo>
                  <a:cubicBezTo>
                    <a:pt x="4243" y="15494"/>
                    <a:pt x="4243" y="15365"/>
                    <a:pt x="4211" y="15204"/>
                  </a:cubicBezTo>
                  <a:cubicBezTo>
                    <a:pt x="4179" y="15044"/>
                    <a:pt x="4147" y="14851"/>
                    <a:pt x="3986" y="14626"/>
                  </a:cubicBezTo>
                  <a:cubicBezTo>
                    <a:pt x="3954" y="14529"/>
                    <a:pt x="3857" y="14433"/>
                    <a:pt x="3729" y="14304"/>
                  </a:cubicBezTo>
                  <a:cubicBezTo>
                    <a:pt x="3311" y="13822"/>
                    <a:pt x="2507" y="12954"/>
                    <a:pt x="1800" y="11861"/>
                  </a:cubicBezTo>
                  <a:cubicBezTo>
                    <a:pt x="1125" y="10769"/>
                    <a:pt x="547" y="9483"/>
                    <a:pt x="547" y="8197"/>
                  </a:cubicBezTo>
                  <a:cubicBezTo>
                    <a:pt x="547" y="8004"/>
                    <a:pt x="547" y="7779"/>
                    <a:pt x="579" y="7586"/>
                  </a:cubicBezTo>
                  <a:cubicBezTo>
                    <a:pt x="804" y="5947"/>
                    <a:pt x="1479" y="4340"/>
                    <a:pt x="2732" y="3054"/>
                  </a:cubicBezTo>
                  <a:cubicBezTo>
                    <a:pt x="3986" y="1768"/>
                    <a:pt x="5786" y="836"/>
                    <a:pt x="8293" y="611"/>
                  </a:cubicBezTo>
                  <a:cubicBezTo>
                    <a:pt x="8808" y="579"/>
                    <a:pt x="9322" y="547"/>
                    <a:pt x="9804" y="547"/>
                  </a:cubicBezTo>
                  <a:close/>
                  <a:moveTo>
                    <a:pt x="9804" y="0"/>
                  </a:moveTo>
                  <a:cubicBezTo>
                    <a:pt x="9290" y="0"/>
                    <a:pt x="8775" y="32"/>
                    <a:pt x="8261" y="64"/>
                  </a:cubicBezTo>
                  <a:cubicBezTo>
                    <a:pt x="5625" y="322"/>
                    <a:pt x="3665" y="1318"/>
                    <a:pt x="2347" y="2668"/>
                  </a:cubicBezTo>
                  <a:cubicBezTo>
                    <a:pt x="997" y="4050"/>
                    <a:pt x="289" y="5786"/>
                    <a:pt x="32" y="7522"/>
                  </a:cubicBezTo>
                  <a:cubicBezTo>
                    <a:pt x="0" y="7747"/>
                    <a:pt x="0" y="7972"/>
                    <a:pt x="0" y="8197"/>
                  </a:cubicBezTo>
                  <a:cubicBezTo>
                    <a:pt x="0" y="9836"/>
                    <a:pt x="836" y="11411"/>
                    <a:pt x="1672" y="12633"/>
                  </a:cubicBezTo>
                  <a:cubicBezTo>
                    <a:pt x="2089" y="13212"/>
                    <a:pt x="2539" y="13758"/>
                    <a:pt x="2893" y="14144"/>
                  </a:cubicBezTo>
                  <a:cubicBezTo>
                    <a:pt x="3054" y="14337"/>
                    <a:pt x="3215" y="14529"/>
                    <a:pt x="3311" y="14658"/>
                  </a:cubicBezTo>
                  <a:cubicBezTo>
                    <a:pt x="3440" y="14787"/>
                    <a:pt x="3536" y="14883"/>
                    <a:pt x="3568" y="14915"/>
                  </a:cubicBezTo>
                  <a:cubicBezTo>
                    <a:pt x="3632" y="15044"/>
                    <a:pt x="3665" y="15140"/>
                    <a:pt x="3665" y="15237"/>
                  </a:cubicBezTo>
                  <a:cubicBezTo>
                    <a:pt x="3729" y="15429"/>
                    <a:pt x="3729" y="15654"/>
                    <a:pt x="3857" y="15912"/>
                  </a:cubicBezTo>
                  <a:cubicBezTo>
                    <a:pt x="3922" y="16040"/>
                    <a:pt x="4018" y="16169"/>
                    <a:pt x="4179" y="16265"/>
                  </a:cubicBezTo>
                  <a:cubicBezTo>
                    <a:pt x="4307" y="16362"/>
                    <a:pt x="4500" y="16458"/>
                    <a:pt x="4725" y="16522"/>
                  </a:cubicBezTo>
                  <a:cubicBezTo>
                    <a:pt x="5143" y="16683"/>
                    <a:pt x="5561" y="16715"/>
                    <a:pt x="5915" y="16715"/>
                  </a:cubicBezTo>
                  <a:cubicBezTo>
                    <a:pt x="6412" y="16715"/>
                    <a:pt x="6822" y="16643"/>
                    <a:pt x="7047" y="16585"/>
                  </a:cubicBezTo>
                  <a:lnTo>
                    <a:pt x="7047" y="16585"/>
                  </a:lnTo>
                  <a:cubicBezTo>
                    <a:pt x="7141" y="16703"/>
                    <a:pt x="7299" y="16870"/>
                    <a:pt x="7522" y="17037"/>
                  </a:cubicBezTo>
                  <a:cubicBezTo>
                    <a:pt x="7875" y="17326"/>
                    <a:pt x="8422" y="17647"/>
                    <a:pt x="9161" y="17647"/>
                  </a:cubicBezTo>
                  <a:cubicBezTo>
                    <a:pt x="9354" y="17647"/>
                    <a:pt x="9547" y="17615"/>
                    <a:pt x="9740" y="17583"/>
                  </a:cubicBezTo>
                  <a:cubicBezTo>
                    <a:pt x="10222" y="17455"/>
                    <a:pt x="10576" y="17101"/>
                    <a:pt x="10768" y="16715"/>
                  </a:cubicBezTo>
                  <a:cubicBezTo>
                    <a:pt x="11090" y="16105"/>
                    <a:pt x="11186" y="15365"/>
                    <a:pt x="11315" y="14722"/>
                  </a:cubicBezTo>
                  <a:cubicBezTo>
                    <a:pt x="11347" y="14401"/>
                    <a:pt x="11379" y="14112"/>
                    <a:pt x="11443" y="13919"/>
                  </a:cubicBezTo>
                  <a:cubicBezTo>
                    <a:pt x="11476" y="13822"/>
                    <a:pt x="11508" y="13726"/>
                    <a:pt x="11540" y="13694"/>
                  </a:cubicBezTo>
                  <a:cubicBezTo>
                    <a:pt x="11572" y="13629"/>
                    <a:pt x="11604" y="13597"/>
                    <a:pt x="11604" y="13597"/>
                  </a:cubicBezTo>
                  <a:cubicBezTo>
                    <a:pt x="12022" y="13372"/>
                    <a:pt x="12279" y="12954"/>
                    <a:pt x="12729" y="12472"/>
                  </a:cubicBezTo>
                  <a:cubicBezTo>
                    <a:pt x="13147" y="11990"/>
                    <a:pt x="13726" y="11444"/>
                    <a:pt x="14690" y="10897"/>
                  </a:cubicBezTo>
                  <a:cubicBezTo>
                    <a:pt x="15719" y="10286"/>
                    <a:pt x="16265" y="9547"/>
                    <a:pt x="16522" y="8936"/>
                  </a:cubicBezTo>
                  <a:cubicBezTo>
                    <a:pt x="16683" y="8555"/>
                    <a:pt x="16756" y="8236"/>
                    <a:pt x="16788" y="8042"/>
                  </a:cubicBezTo>
                  <a:lnTo>
                    <a:pt x="16788" y="8042"/>
                  </a:lnTo>
                  <a:cubicBezTo>
                    <a:pt x="17004" y="7960"/>
                    <a:pt x="17399" y="7781"/>
                    <a:pt x="17808" y="7458"/>
                  </a:cubicBezTo>
                  <a:cubicBezTo>
                    <a:pt x="18387" y="7008"/>
                    <a:pt x="18997" y="6236"/>
                    <a:pt x="18997" y="5079"/>
                  </a:cubicBezTo>
                  <a:cubicBezTo>
                    <a:pt x="18997" y="4854"/>
                    <a:pt x="18997" y="4661"/>
                    <a:pt x="18933" y="4436"/>
                  </a:cubicBezTo>
                  <a:cubicBezTo>
                    <a:pt x="18837" y="3761"/>
                    <a:pt x="18483" y="3150"/>
                    <a:pt x="17937" y="2636"/>
                  </a:cubicBezTo>
                  <a:cubicBezTo>
                    <a:pt x="16362" y="1029"/>
                    <a:pt x="13276" y="0"/>
                    <a:pt x="9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4375;p64">
              <a:extLst>
                <a:ext uri="{FF2B5EF4-FFF2-40B4-BE49-F238E27FC236}">
                  <a16:creationId xmlns:a16="http://schemas.microsoft.com/office/drawing/2014/main" id="{6E8F6BD1-CF35-FE3B-6C30-FAD69B273373}"/>
                </a:ext>
              </a:extLst>
            </p:cNvPr>
            <p:cNvSpPr/>
            <p:nvPr/>
          </p:nvSpPr>
          <p:spPr>
            <a:xfrm>
              <a:off x="2647575" y="1608275"/>
              <a:ext cx="315425" cy="350275"/>
            </a:xfrm>
            <a:custGeom>
              <a:avLst/>
              <a:gdLst/>
              <a:ahLst/>
              <a:cxnLst/>
              <a:rect l="l" t="t" r="r" b="b"/>
              <a:pathLst>
                <a:path w="12617" h="14011" extrusionOk="0">
                  <a:moveTo>
                    <a:pt x="11491" y="0"/>
                  </a:moveTo>
                  <a:cubicBezTo>
                    <a:pt x="11491" y="0"/>
                    <a:pt x="11041" y="1704"/>
                    <a:pt x="9530" y="1704"/>
                  </a:cubicBezTo>
                  <a:cubicBezTo>
                    <a:pt x="8020" y="1704"/>
                    <a:pt x="6541" y="1222"/>
                    <a:pt x="6541" y="1222"/>
                  </a:cubicBezTo>
                  <a:lnTo>
                    <a:pt x="6541" y="1222"/>
                  </a:lnTo>
                  <a:cubicBezTo>
                    <a:pt x="6541" y="1222"/>
                    <a:pt x="7280" y="3183"/>
                    <a:pt x="6702" y="4018"/>
                  </a:cubicBezTo>
                  <a:cubicBezTo>
                    <a:pt x="6155" y="4886"/>
                    <a:pt x="5223" y="4693"/>
                    <a:pt x="5030" y="5079"/>
                  </a:cubicBezTo>
                  <a:cubicBezTo>
                    <a:pt x="4837" y="5433"/>
                    <a:pt x="4934" y="7136"/>
                    <a:pt x="4837" y="7490"/>
                  </a:cubicBezTo>
                  <a:cubicBezTo>
                    <a:pt x="4773" y="7747"/>
                    <a:pt x="4466" y="8419"/>
                    <a:pt x="4097" y="8419"/>
                  </a:cubicBezTo>
                  <a:cubicBezTo>
                    <a:pt x="3912" y="8419"/>
                    <a:pt x="3712" y="8251"/>
                    <a:pt x="3519" y="7779"/>
                  </a:cubicBezTo>
                  <a:cubicBezTo>
                    <a:pt x="3519" y="7779"/>
                    <a:pt x="3712" y="6269"/>
                    <a:pt x="1848" y="6108"/>
                  </a:cubicBezTo>
                  <a:cubicBezTo>
                    <a:pt x="1751" y="6098"/>
                    <a:pt x="1660" y="6093"/>
                    <a:pt x="1575" y="6093"/>
                  </a:cubicBezTo>
                  <a:cubicBezTo>
                    <a:pt x="0" y="6093"/>
                    <a:pt x="453" y="7726"/>
                    <a:pt x="819" y="8519"/>
                  </a:cubicBezTo>
                  <a:cubicBezTo>
                    <a:pt x="1173" y="9387"/>
                    <a:pt x="2491" y="10029"/>
                    <a:pt x="2491" y="10029"/>
                  </a:cubicBezTo>
                  <a:cubicBezTo>
                    <a:pt x="2491" y="10029"/>
                    <a:pt x="2973" y="12183"/>
                    <a:pt x="3616" y="12376"/>
                  </a:cubicBezTo>
                  <a:cubicBezTo>
                    <a:pt x="4243" y="12555"/>
                    <a:pt x="7671" y="14010"/>
                    <a:pt x="8748" y="14010"/>
                  </a:cubicBezTo>
                  <a:cubicBezTo>
                    <a:pt x="8831" y="14010"/>
                    <a:pt x="8899" y="14002"/>
                    <a:pt x="8952" y="13983"/>
                  </a:cubicBezTo>
                  <a:cubicBezTo>
                    <a:pt x="9723" y="13694"/>
                    <a:pt x="10463" y="10222"/>
                    <a:pt x="10463" y="10222"/>
                  </a:cubicBezTo>
                  <a:cubicBezTo>
                    <a:pt x="10463" y="10222"/>
                    <a:pt x="11781" y="9579"/>
                    <a:pt x="11781" y="8904"/>
                  </a:cubicBezTo>
                  <a:cubicBezTo>
                    <a:pt x="11781" y="8262"/>
                    <a:pt x="11202" y="6365"/>
                    <a:pt x="11202" y="5915"/>
                  </a:cubicBezTo>
                  <a:cubicBezTo>
                    <a:pt x="11202" y="5433"/>
                    <a:pt x="12263" y="4115"/>
                    <a:pt x="12423" y="3086"/>
                  </a:cubicBezTo>
                  <a:cubicBezTo>
                    <a:pt x="12616" y="2058"/>
                    <a:pt x="11491" y="0"/>
                    <a:pt x="1149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4376;p64">
              <a:extLst>
                <a:ext uri="{FF2B5EF4-FFF2-40B4-BE49-F238E27FC236}">
                  <a16:creationId xmlns:a16="http://schemas.microsoft.com/office/drawing/2014/main" id="{A6A6B196-D4B1-5EBC-4811-0DD51C69D029}"/>
                </a:ext>
              </a:extLst>
            </p:cNvPr>
            <p:cNvSpPr/>
            <p:nvPr/>
          </p:nvSpPr>
          <p:spPr>
            <a:xfrm>
              <a:off x="2652775" y="1601625"/>
              <a:ext cx="312625" cy="363475"/>
            </a:xfrm>
            <a:custGeom>
              <a:avLst/>
              <a:gdLst/>
              <a:ahLst/>
              <a:cxnLst/>
              <a:rect l="l" t="t" r="r" b="b"/>
              <a:pathLst>
                <a:path w="12505" h="14539" extrusionOk="0">
                  <a:moveTo>
                    <a:pt x="11312" y="902"/>
                  </a:moveTo>
                  <a:cubicBezTo>
                    <a:pt x="11404" y="1095"/>
                    <a:pt x="11508" y="1328"/>
                    <a:pt x="11605" y="1584"/>
                  </a:cubicBezTo>
                  <a:cubicBezTo>
                    <a:pt x="11798" y="2099"/>
                    <a:pt x="11990" y="2709"/>
                    <a:pt x="11990" y="3095"/>
                  </a:cubicBezTo>
                  <a:cubicBezTo>
                    <a:pt x="11990" y="3192"/>
                    <a:pt x="11990" y="3256"/>
                    <a:pt x="11958" y="3320"/>
                  </a:cubicBezTo>
                  <a:cubicBezTo>
                    <a:pt x="11894" y="3770"/>
                    <a:pt x="11605" y="4349"/>
                    <a:pt x="11315" y="4863"/>
                  </a:cubicBezTo>
                  <a:cubicBezTo>
                    <a:pt x="11187" y="5120"/>
                    <a:pt x="11026" y="5345"/>
                    <a:pt x="10930" y="5570"/>
                  </a:cubicBezTo>
                  <a:cubicBezTo>
                    <a:pt x="10833" y="5795"/>
                    <a:pt x="10737" y="5956"/>
                    <a:pt x="10737" y="6181"/>
                  </a:cubicBezTo>
                  <a:cubicBezTo>
                    <a:pt x="10737" y="6342"/>
                    <a:pt x="10769" y="6535"/>
                    <a:pt x="10833" y="6792"/>
                  </a:cubicBezTo>
                  <a:cubicBezTo>
                    <a:pt x="10930" y="7177"/>
                    <a:pt x="11026" y="7660"/>
                    <a:pt x="11123" y="8110"/>
                  </a:cubicBezTo>
                  <a:cubicBezTo>
                    <a:pt x="11219" y="8560"/>
                    <a:pt x="11315" y="8978"/>
                    <a:pt x="11315" y="9170"/>
                  </a:cubicBezTo>
                  <a:cubicBezTo>
                    <a:pt x="11315" y="9235"/>
                    <a:pt x="11251" y="9363"/>
                    <a:pt x="11155" y="9492"/>
                  </a:cubicBezTo>
                  <a:cubicBezTo>
                    <a:pt x="10994" y="9685"/>
                    <a:pt x="10737" y="9878"/>
                    <a:pt x="10544" y="10006"/>
                  </a:cubicBezTo>
                  <a:cubicBezTo>
                    <a:pt x="10415" y="10103"/>
                    <a:pt x="10319" y="10135"/>
                    <a:pt x="10255" y="10199"/>
                  </a:cubicBezTo>
                  <a:lnTo>
                    <a:pt x="10158" y="10231"/>
                  </a:lnTo>
                  <a:lnTo>
                    <a:pt x="10126" y="10231"/>
                  </a:lnTo>
                  <a:cubicBezTo>
                    <a:pt x="10062" y="10295"/>
                    <a:pt x="10030" y="10360"/>
                    <a:pt x="9997" y="10424"/>
                  </a:cubicBezTo>
                  <a:cubicBezTo>
                    <a:pt x="9997" y="10424"/>
                    <a:pt x="9965" y="10649"/>
                    <a:pt x="9869" y="10970"/>
                  </a:cubicBezTo>
                  <a:cubicBezTo>
                    <a:pt x="9740" y="11453"/>
                    <a:pt x="9547" y="12192"/>
                    <a:pt x="9322" y="12835"/>
                  </a:cubicBezTo>
                  <a:cubicBezTo>
                    <a:pt x="9194" y="13156"/>
                    <a:pt x="9065" y="13446"/>
                    <a:pt x="8937" y="13638"/>
                  </a:cubicBezTo>
                  <a:cubicBezTo>
                    <a:pt x="8872" y="13767"/>
                    <a:pt x="8808" y="13831"/>
                    <a:pt x="8776" y="13896"/>
                  </a:cubicBezTo>
                  <a:cubicBezTo>
                    <a:pt x="8712" y="13960"/>
                    <a:pt x="8680" y="13992"/>
                    <a:pt x="8680" y="13992"/>
                  </a:cubicBezTo>
                  <a:lnTo>
                    <a:pt x="8519" y="13992"/>
                  </a:lnTo>
                  <a:cubicBezTo>
                    <a:pt x="8294" y="13992"/>
                    <a:pt x="7908" y="13928"/>
                    <a:pt x="7426" y="13767"/>
                  </a:cubicBezTo>
                  <a:cubicBezTo>
                    <a:pt x="6719" y="13574"/>
                    <a:pt x="5851" y="13253"/>
                    <a:pt x="5112" y="12996"/>
                  </a:cubicBezTo>
                  <a:cubicBezTo>
                    <a:pt x="4726" y="12835"/>
                    <a:pt x="4404" y="12706"/>
                    <a:pt x="4115" y="12610"/>
                  </a:cubicBezTo>
                  <a:cubicBezTo>
                    <a:pt x="3826" y="12513"/>
                    <a:pt x="3633" y="12417"/>
                    <a:pt x="3472" y="12385"/>
                  </a:cubicBezTo>
                  <a:cubicBezTo>
                    <a:pt x="3440" y="12385"/>
                    <a:pt x="3311" y="12256"/>
                    <a:pt x="3183" y="12063"/>
                  </a:cubicBezTo>
                  <a:cubicBezTo>
                    <a:pt x="3022" y="11742"/>
                    <a:pt x="2829" y="11292"/>
                    <a:pt x="2733" y="10906"/>
                  </a:cubicBezTo>
                  <a:cubicBezTo>
                    <a:pt x="2669" y="10713"/>
                    <a:pt x="2636" y="10553"/>
                    <a:pt x="2604" y="10424"/>
                  </a:cubicBezTo>
                  <a:cubicBezTo>
                    <a:pt x="2572" y="10328"/>
                    <a:pt x="2540" y="10231"/>
                    <a:pt x="2540" y="10231"/>
                  </a:cubicBezTo>
                  <a:cubicBezTo>
                    <a:pt x="2540" y="10167"/>
                    <a:pt x="2476" y="10103"/>
                    <a:pt x="2411" y="10070"/>
                  </a:cubicBezTo>
                  <a:lnTo>
                    <a:pt x="2347" y="10038"/>
                  </a:lnTo>
                  <a:cubicBezTo>
                    <a:pt x="2251" y="9974"/>
                    <a:pt x="1929" y="9781"/>
                    <a:pt x="1608" y="9556"/>
                  </a:cubicBezTo>
                  <a:cubicBezTo>
                    <a:pt x="1286" y="9299"/>
                    <a:pt x="965" y="8978"/>
                    <a:pt x="836" y="8688"/>
                  </a:cubicBezTo>
                  <a:cubicBezTo>
                    <a:pt x="708" y="8335"/>
                    <a:pt x="515" y="7820"/>
                    <a:pt x="515" y="7402"/>
                  </a:cubicBezTo>
                  <a:cubicBezTo>
                    <a:pt x="515" y="7177"/>
                    <a:pt x="579" y="6952"/>
                    <a:pt x="708" y="6856"/>
                  </a:cubicBezTo>
                  <a:cubicBezTo>
                    <a:pt x="804" y="6727"/>
                    <a:pt x="997" y="6631"/>
                    <a:pt x="1383" y="6599"/>
                  </a:cubicBezTo>
                  <a:cubicBezTo>
                    <a:pt x="1447" y="6599"/>
                    <a:pt x="1511" y="6631"/>
                    <a:pt x="1608" y="6631"/>
                  </a:cubicBezTo>
                  <a:cubicBezTo>
                    <a:pt x="2315" y="6695"/>
                    <a:pt x="2669" y="6952"/>
                    <a:pt x="2829" y="7242"/>
                  </a:cubicBezTo>
                  <a:cubicBezTo>
                    <a:pt x="3022" y="7499"/>
                    <a:pt x="3054" y="7788"/>
                    <a:pt x="3054" y="7949"/>
                  </a:cubicBezTo>
                  <a:lnTo>
                    <a:pt x="3054" y="8013"/>
                  </a:lnTo>
                  <a:lnTo>
                    <a:pt x="3086" y="8142"/>
                  </a:lnTo>
                  <a:cubicBezTo>
                    <a:pt x="3183" y="8399"/>
                    <a:pt x="3279" y="8592"/>
                    <a:pt x="3408" y="8720"/>
                  </a:cubicBezTo>
                  <a:cubicBezTo>
                    <a:pt x="3536" y="8849"/>
                    <a:pt x="3697" y="8945"/>
                    <a:pt x="3890" y="8945"/>
                  </a:cubicBezTo>
                  <a:cubicBezTo>
                    <a:pt x="4051" y="8945"/>
                    <a:pt x="4212" y="8881"/>
                    <a:pt x="4308" y="8785"/>
                  </a:cubicBezTo>
                  <a:cubicBezTo>
                    <a:pt x="4501" y="8656"/>
                    <a:pt x="4597" y="8463"/>
                    <a:pt x="4694" y="8303"/>
                  </a:cubicBezTo>
                  <a:cubicBezTo>
                    <a:pt x="4790" y="8110"/>
                    <a:pt x="4854" y="7949"/>
                    <a:pt x="4887" y="7820"/>
                  </a:cubicBezTo>
                  <a:cubicBezTo>
                    <a:pt x="4919" y="7692"/>
                    <a:pt x="4951" y="7499"/>
                    <a:pt x="4951" y="7274"/>
                  </a:cubicBezTo>
                  <a:cubicBezTo>
                    <a:pt x="4951" y="6952"/>
                    <a:pt x="4951" y="6535"/>
                    <a:pt x="4983" y="6181"/>
                  </a:cubicBezTo>
                  <a:cubicBezTo>
                    <a:pt x="4983" y="5988"/>
                    <a:pt x="4983" y="5827"/>
                    <a:pt x="5015" y="5699"/>
                  </a:cubicBezTo>
                  <a:cubicBezTo>
                    <a:pt x="5015" y="5570"/>
                    <a:pt x="5047" y="5474"/>
                    <a:pt x="5047" y="5442"/>
                  </a:cubicBezTo>
                  <a:lnTo>
                    <a:pt x="5079" y="5442"/>
                  </a:lnTo>
                  <a:cubicBezTo>
                    <a:pt x="5112" y="5409"/>
                    <a:pt x="5208" y="5377"/>
                    <a:pt x="5304" y="5345"/>
                  </a:cubicBezTo>
                  <a:cubicBezTo>
                    <a:pt x="5497" y="5281"/>
                    <a:pt x="5722" y="5217"/>
                    <a:pt x="5979" y="5088"/>
                  </a:cubicBezTo>
                  <a:cubicBezTo>
                    <a:pt x="6237" y="4959"/>
                    <a:pt x="6526" y="4767"/>
                    <a:pt x="6719" y="4445"/>
                  </a:cubicBezTo>
                  <a:cubicBezTo>
                    <a:pt x="6944" y="4156"/>
                    <a:pt x="6976" y="3770"/>
                    <a:pt x="6976" y="3417"/>
                  </a:cubicBezTo>
                  <a:cubicBezTo>
                    <a:pt x="6976" y="2862"/>
                    <a:pt x="6848" y="2275"/>
                    <a:pt x="6734" y="1876"/>
                  </a:cubicBezTo>
                  <a:lnTo>
                    <a:pt x="6734" y="1876"/>
                  </a:lnTo>
                  <a:cubicBezTo>
                    <a:pt x="7309" y="2019"/>
                    <a:pt x="8309" y="2227"/>
                    <a:pt x="9322" y="2227"/>
                  </a:cubicBezTo>
                  <a:cubicBezTo>
                    <a:pt x="10190" y="2227"/>
                    <a:pt x="10769" y="1713"/>
                    <a:pt x="11090" y="1263"/>
                  </a:cubicBezTo>
                  <a:cubicBezTo>
                    <a:pt x="11178" y="1140"/>
                    <a:pt x="11252" y="1017"/>
                    <a:pt x="11312" y="902"/>
                  </a:cubicBezTo>
                  <a:close/>
                  <a:moveTo>
                    <a:pt x="11316" y="1"/>
                  </a:moveTo>
                  <a:cubicBezTo>
                    <a:pt x="11296" y="1"/>
                    <a:pt x="11274" y="4"/>
                    <a:pt x="11251" y="9"/>
                  </a:cubicBezTo>
                  <a:cubicBezTo>
                    <a:pt x="11155" y="9"/>
                    <a:pt x="11058" y="106"/>
                    <a:pt x="11026" y="202"/>
                  </a:cubicBezTo>
                  <a:cubicBezTo>
                    <a:pt x="10994" y="266"/>
                    <a:pt x="10865" y="684"/>
                    <a:pt x="10608" y="1038"/>
                  </a:cubicBezTo>
                  <a:cubicBezTo>
                    <a:pt x="10319" y="1391"/>
                    <a:pt x="9933" y="1681"/>
                    <a:pt x="9322" y="1681"/>
                  </a:cubicBezTo>
                  <a:cubicBezTo>
                    <a:pt x="8583" y="1681"/>
                    <a:pt x="7876" y="1584"/>
                    <a:pt x="7297" y="1456"/>
                  </a:cubicBezTo>
                  <a:cubicBezTo>
                    <a:pt x="7040" y="1391"/>
                    <a:pt x="6815" y="1327"/>
                    <a:pt x="6654" y="1295"/>
                  </a:cubicBezTo>
                  <a:cubicBezTo>
                    <a:pt x="6558" y="1263"/>
                    <a:pt x="6494" y="1263"/>
                    <a:pt x="6462" y="1263"/>
                  </a:cubicBezTo>
                  <a:lnTo>
                    <a:pt x="6397" y="1231"/>
                  </a:lnTo>
                  <a:cubicBezTo>
                    <a:pt x="6371" y="1222"/>
                    <a:pt x="6346" y="1218"/>
                    <a:pt x="6320" y="1218"/>
                  </a:cubicBezTo>
                  <a:cubicBezTo>
                    <a:pt x="6252" y="1218"/>
                    <a:pt x="6187" y="1248"/>
                    <a:pt x="6140" y="1295"/>
                  </a:cubicBezTo>
                  <a:cubicBezTo>
                    <a:pt x="6044" y="1391"/>
                    <a:pt x="6044" y="1488"/>
                    <a:pt x="6076" y="1584"/>
                  </a:cubicBezTo>
                  <a:lnTo>
                    <a:pt x="6076" y="1616"/>
                  </a:lnTo>
                  <a:cubicBezTo>
                    <a:pt x="6172" y="1809"/>
                    <a:pt x="6462" y="2709"/>
                    <a:pt x="6462" y="3417"/>
                  </a:cubicBezTo>
                  <a:cubicBezTo>
                    <a:pt x="6462" y="3738"/>
                    <a:pt x="6397" y="3995"/>
                    <a:pt x="6301" y="4156"/>
                  </a:cubicBezTo>
                  <a:cubicBezTo>
                    <a:pt x="6044" y="4509"/>
                    <a:pt x="5754" y="4638"/>
                    <a:pt x="5433" y="4734"/>
                  </a:cubicBezTo>
                  <a:cubicBezTo>
                    <a:pt x="5272" y="4799"/>
                    <a:pt x="5144" y="4831"/>
                    <a:pt x="4983" y="4895"/>
                  </a:cubicBezTo>
                  <a:cubicBezTo>
                    <a:pt x="4919" y="4895"/>
                    <a:pt x="4854" y="4959"/>
                    <a:pt x="4758" y="4992"/>
                  </a:cubicBezTo>
                  <a:cubicBezTo>
                    <a:pt x="4694" y="5056"/>
                    <a:pt x="4629" y="5120"/>
                    <a:pt x="4565" y="5217"/>
                  </a:cubicBezTo>
                  <a:cubicBezTo>
                    <a:pt x="4533" y="5281"/>
                    <a:pt x="4533" y="5377"/>
                    <a:pt x="4501" y="5474"/>
                  </a:cubicBezTo>
                  <a:cubicBezTo>
                    <a:pt x="4437" y="5795"/>
                    <a:pt x="4437" y="6277"/>
                    <a:pt x="4404" y="6727"/>
                  </a:cubicBezTo>
                  <a:cubicBezTo>
                    <a:pt x="4404" y="6952"/>
                    <a:pt x="4404" y="7177"/>
                    <a:pt x="4404" y="7338"/>
                  </a:cubicBezTo>
                  <a:cubicBezTo>
                    <a:pt x="4404" y="7531"/>
                    <a:pt x="4372" y="7660"/>
                    <a:pt x="4372" y="7692"/>
                  </a:cubicBezTo>
                  <a:cubicBezTo>
                    <a:pt x="4340" y="7788"/>
                    <a:pt x="4276" y="8013"/>
                    <a:pt x="4147" y="8174"/>
                  </a:cubicBezTo>
                  <a:cubicBezTo>
                    <a:pt x="4083" y="8270"/>
                    <a:pt x="4051" y="8335"/>
                    <a:pt x="3987" y="8367"/>
                  </a:cubicBezTo>
                  <a:cubicBezTo>
                    <a:pt x="3922" y="8399"/>
                    <a:pt x="3890" y="8431"/>
                    <a:pt x="3890" y="8431"/>
                  </a:cubicBezTo>
                  <a:cubicBezTo>
                    <a:pt x="3890" y="8399"/>
                    <a:pt x="3858" y="8431"/>
                    <a:pt x="3794" y="8367"/>
                  </a:cubicBezTo>
                  <a:cubicBezTo>
                    <a:pt x="3737" y="8310"/>
                    <a:pt x="3680" y="8203"/>
                    <a:pt x="3601" y="8023"/>
                  </a:cubicBezTo>
                  <a:lnTo>
                    <a:pt x="3601" y="8023"/>
                  </a:lnTo>
                  <a:cubicBezTo>
                    <a:pt x="3601" y="8001"/>
                    <a:pt x="3601" y="7975"/>
                    <a:pt x="3601" y="7949"/>
                  </a:cubicBezTo>
                  <a:cubicBezTo>
                    <a:pt x="3601" y="7724"/>
                    <a:pt x="3569" y="7306"/>
                    <a:pt x="3279" y="6920"/>
                  </a:cubicBezTo>
                  <a:cubicBezTo>
                    <a:pt x="3022" y="6535"/>
                    <a:pt x="2508" y="6181"/>
                    <a:pt x="1672" y="6085"/>
                  </a:cubicBezTo>
                  <a:lnTo>
                    <a:pt x="1383" y="6085"/>
                  </a:lnTo>
                  <a:cubicBezTo>
                    <a:pt x="901" y="6085"/>
                    <a:pt x="515" y="6213"/>
                    <a:pt x="290" y="6502"/>
                  </a:cubicBezTo>
                  <a:cubicBezTo>
                    <a:pt x="65" y="6760"/>
                    <a:pt x="1" y="7081"/>
                    <a:pt x="1" y="7402"/>
                  </a:cubicBezTo>
                  <a:cubicBezTo>
                    <a:pt x="1" y="7949"/>
                    <a:pt x="193" y="8528"/>
                    <a:pt x="354" y="8913"/>
                  </a:cubicBezTo>
                  <a:cubicBezTo>
                    <a:pt x="579" y="9395"/>
                    <a:pt x="1029" y="9813"/>
                    <a:pt x="1415" y="10070"/>
                  </a:cubicBezTo>
                  <a:cubicBezTo>
                    <a:pt x="1693" y="10263"/>
                    <a:pt x="1928" y="10398"/>
                    <a:pt x="2055" y="10477"/>
                  </a:cubicBezTo>
                  <a:lnTo>
                    <a:pt x="2055" y="10477"/>
                  </a:lnTo>
                  <a:cubicBezTo>
                    <a:pt x="2103" y="10668"/>
                    <a:pt x="2208" y="11068"/>
                    <a:pt x="2347" y="11485"/>
                  </a:cubicBezTo>
                  <a:cubicBezTo>
                    <a:pt x="2444" y="11774"/>
                    <a:pt x="2572" y="12096"/>
                    <a:pt x="2733" y="12321"/>
                  </a:cubicBezTo>
                  <a:cubicBezTo>
                    <a:pt x="2894" y="12578"/>
                    <a:pt x="3054" y="12803"/>
                    <a:pt x="3344" y="12899"/>
                  </a:cubicBezTo>
                  <a:cubicBezTo>
                    <a:pt x="3472" y="12931"/>
                    <a:pt x="3794" y="13060"/>
                    <a:pt x="4212" y="13221"/>
                  </a:cubicBezTo>
                  <a:cubicBezTo>
                    <a:pt x="4854" y="13446"/>
                    <a:pt x="5690" y="13799"/>
                    <a:pt x="6494" y="14056"/>
                  </a:cubicBezTo>
                  <a:cubicBezTo>
                    <a:pt x="6912" y="14185"/>
                    <a:pt x="7297" y="14314"/>
                    <a:pt x="7651" y="14378"/>
                  </a:cubicBezTo>
                  <a:cubicBezTo>
                    <a:pt x="7972" y="14474"/>
                    <a:pt x="8294" y="14539"/>
                    <a:pt x="8519" y="14539"/>
                  </a:cubicBezTo>
                  <a:cubicBezTo>
                    <a:pt x="8647" y="14539"/>
                    <a:pt x="8744" y="14539"/>
                    <a:pt x="8840" y="14474"/>
                  </a:cubicBezTo>
                  <a:cubicBezTo>
                    <a:pt x="9033" y="14410"/>
                    <a:pt x="9130" y="14314"/>
                    <a:pt x="9258" y="14153"/>
                  </a:cubicBezTo>
                  <a:cubicBezTo>
                    <a:pt x="9451" y="13896"/>
                    <a:pt x="9612" y="13574"/>
                    <a:pt x="9740" y="13188"/>
                  </a:cubicBezTo>
                  <a:cubicBezTo>
                    <a:pt x="10117" y="12220"/>
                    <a:pt x="10404" y="11026"/>
                    <a:pt x="10487" y="10663"/>
                  </a:cubicBezTo>
                  <a:lnTo>
                    <a:pt x="10487" y="10663"/>
                  </a:lnTo>
                  <a:cubicBezTo>
                    <a:pt x="10618" y="10596"/>
                    <a:pt x="10854" y="10467"/>
                    <a:pt x="11090" y="10295"/>
                  </a:cubicBezTo>
                  <a:cubicBezTo>
                    <a:pt x="11251" y="10167"/>
                    <a:pt x="11444" y="10006"/>
                    <a:pt x="11573" y="9813"/>
                  </a:cubicBezTo>
                  <a:cubicBezTo>
                    <a:pt x="11733" y="9653"/>
                    <a:pt x="11830" y="9428"/>
                    <a:pt x="11830" y="9170"/>
                  </a:cubicBezTo>
                  <a:cubicBezTo>
                    <a:pt x="11830" y="8978"/>
                    <a:pt x="11798" y="8720"/>
                    <a:pt x="11733" y="8431"/>
                  </a:cubicBezTo>
                  <a:cubicBezTo>
                    <a:pt x="11669" y="8013"/>
                    <a:pt x="11540" y="7531"/>
                    <a:pt x="11444" y="7081"/>
                  </a:cubicBezTo>
                  <a:cubicBezTo>
                    <a:pt x="11412" y="6888"/>
                    <a:pt x="11348" y="6695"/>
                    <a:pt x="11315" y="6502"/>
                  </a:cubicBezTo>
                  <a:cubicBezTo>
                    <a:pt x="11283" y="6342"/>
                    <a:pt x="11283" y="6213"/>
                    <a:pt x="11283" y="6181"/>
                  </a:cubicBezTo>
                  <a:cubicBezTo>
                    <a:pt x="11283" y="6149"/>
                    <a:pt x="11315" y="5988"/>
                    <a:pt x="11412" y="5795"/>
                  </a:cubicBezTo>
                  <a:cubicBezTo>
                    <a:pt x="11540" y="5506"/>
                    <a:pt x="11798" y="5120"/>
                    <a:pt x="11990" y="4702"/>
                  </a:cubicBezTo>
                  <a:cubicBezTo>
                    <a:pt x="12215" y="4284"/>
                    <a:pt x="12408" y="3834"/>
                    <a:pt x="12505" y="3417"/>
                  </a:cubicBezTo>
                  <a:cubicBezTo>
                    <a:pt x="12505" y="3320"/>
                    <a:pt x="12505" y="3224"/>
                    <a:pt x="12505" y="3095"/>
                  </a:cubicBezTo>
                  <a:cubicBezTo>
                    <a:pt x="12505" y="2484"/>
                    <a:pt x="12248" y="1777"/>
                    <a:pt x="12023" y="1166"/>
                  </a:cubicBezTo>
                  <a:cubicBezTo>
                    <a:pt x="11765" y="588"/>
                    <a:pt x="11540" y="138"/>
                    <a:pt x="11540" y="138"/>
                  </a:cubicBezTo>
                  <a:cubicBezTo>
                    <a:pt x="11488" y="58"/>
                    <a:pt x="11413" y="1"/>
                    <a:pt x="11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4377;p64">
              <a:extLst>
                <a:ext uri="{FF2B5EF4-FFF2-40B4-BE49-F238E27FC236}">
                  <a16:creationId xmlns:a16="http://schemas.microsoft.com/office/drawing/2014/main" id="{AC9E61D5-94D3-BA29-987A-81681A10BC0E}"/>
                </a:ext>
              </a:extLst>
            </p:cNvPr>
            <p:cNvSpPr/>
            <p:nvPr/>
          </p:nvSpPr>
          <p:spPr>
            <a:xfrm>
              <a:off x="2962975" y="1971500"/>
              <a:ext cx="295750" cy="594125"/>
            </a:xfrm>
            <a:custGeom>
              <a:avLst/>
              <a:gdLst/>
              <a:ahLst/>
              <a:cxnLst/>
              <a:rect l="l" t="t" r="r" b="b"/>
              <a:pathLst>
                <a:path w="11830" h="23765" extrusionOk="0">
                  <a:moveTo>
                    <a:pt x="2925" y="1"/>
                  </a:moveTo>
                  <a:lnTo>
                    <a:pt x="0" y="3472"/>
                  </a:lnTo>
                  <a:cubicBezTo>
                    <a:pt x="0" y="3472"/>
                    <a:pt x="482" y="7233"/>
                    <a:pt x="1415" y="8712"/>
                  </a:cubicBezTo>
                  <a:cubicBezTo>
                    <a:pt x="2347" y="10223"/>
                    <a:pt x="6301" y="16041"/>
                    <a:pt x="6301" y="16041"/>
                  </a:cubicBezTo>
                  <a:cubicBezTo>
                    <a:pt x="6301" y="16041"/>
                    <a:pt x="6011" y="18002"/>
                    <a:pt x="6301" y="18580"/>
                  </a:cubicBezTo>
                  <a:cubicBezTo>
                    <a:pt x="6558" y="19127"/>
                    <a:pt x="7683" y="21859"/>
                    <a:pt x="7683" y="22213"/>
                  </a:cubicBezTo>
                  <a:cubicBezTo>
                    <a:pt x="7683" y="22441"/>
                    <a:pt x="7954" y="22636"/>
                    <a:pt x="8195" y="22636"/>
                  </a:cubicBezTo>
                  <a:cubicBezTo>
                    <a:pt x="8360" y="22636"/>
                    <a:pt x="8511" y="22544"/>
                    <a:pt x="8551" y="22309"/>
                  </a:cubicBezTo>
                  <a:cubicBezTo>
                    <a:pt x="8647" y="21763"/>
                    <a:pt x="8647" y="20991"/>
                    <a:pt x="8647" y="20991"/>
                  </a:cubicBezTo>
                  <a:lnTo>
                    <a:pt x="10222" y="23434"/>
                  </a:lnTo>
                  <a:cubicBezTo>
                    <a:pt x="10222" y="23434"/>
                    <a:pt x="10632" y="23765"/>
                    <a:pt x="10977" y="23765"/>
                  </a:cubicBezTo>
                  <a:cubicBezTo>
                    <a:pt x="11125" y="23765"/>
                    <a:pt x="11261" y="23704"/>
                    <a:pt x="11347" y="23530"/>
                  </a:cubicBezTo>
                  <a:cubicBezTo>
                    <a:pt x="11637" y="22984"/>
                    <a:pt x="11444" y="19962"/>
                    <a:pt x="11637" y="18741"/>
                  </a:cubicBezTo>
                  <a:cubicBezTo>
                    <a:pt x="11829" y="17552"/>
                    <a:pt x="10897" y="15848"/>
                    <a:pt x="10126" y="15109"/>
                  </a:cubicBezTo>
                  <a:cubicBezTo>
                    <a:pt x="9386" y="14337"/>
                    <a:pt x="8454" y="13051"/>
                    <a:pt x="8165" y="12762"/>
                  </a:cubicBezTo>
                  <a:cubicBezTo>
                    <a:pt x="7876" y="12473"/>
                    <a:pt x="6654" y="8069"/>
                    <a:pt x="6108" y="5080"/>
                  </a:cubicBezTo>
                  <a:cubicBezTo>
                    <a:pt x="5529" y="2058"/>
                    <a:pt x="4051" y="194"/>
                    <a:pt x="29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4378;p64">
              <a:extLst>
                <a:ext uri="{FF2B5EF4-FFF2-40B4-BE49-F238E27FC236}">
                  <a16:creationId xmlns:a16="http://schemas.microsoft.com/office/drawing/2014/main" id="{703D1799-6900-0BDC-381E-8416599AA6D0}"/>
                </a:ext>
              </a:extLst>
            </p:cNvPr>
            <p:cNvSpPr/>
            <p:nvPr/>
          </p:nvSpPr>
          <p:spPr>
            <a:xfrm>
              <a:off x="2955750" y="1964925"/>
              <a:ext cx="305375" cy="607700"/>
            </a:xfrm>
            <a:custGeom>
              <a:avLst/>
              <a:gdLst/>
              <a:ahLst/>
              <a:cxnLst/>
              <a:rect l="l" t="t" r="r" b="b"/>
              <a:pathLst>
                <a:path w="12215" h="24308" extrusionOk="0">
                  <a:moveTo>
                    <a:pt x="3186" y="0"/>
                  </a:moveTo>
                  <a:cubicBezTo>
                    <a:pt x="3054" y="0"/>
                    <a:pt x="2953" y="92"/>
                    <a:pt x="2925" y="232"/>
                  </a:cubicBezTo>
                  <a:cubicBezTo>
                    <a:pt x="2925" y="360"/>
                    <a:pt x="3022" y="521"/>
                    <a:pt x="3150" y="521"/>
                  </a:cubicBezTo>
                  <a:cubicBezTo>
                    <a:pt x="3600" y="585"/>
                    <a:pt x="4211" y="1067"/>
                    <a:pt x="4790" y="1903"/>
                  </a:cubicBezTo>
                  <a:cubicBezTo>
                    <a:pt x="5336" y="2739"/>
                    <a:pt x="5850" y="3896"/>
                    <a:pt x="6140" y="5375"/>
                  </a:cubicBezTo>
                  <a:cubicBezTo>
                    <a:pt x="6397" y="6885"/>
                    <a:pt x="6847" y="8750"/>
                    <a:pt x="7265" y="10261"/>
                  </a:cubicBezTo>
                  <a:cubicBezTo>
                    <a:pt x="7490" y="11032"/>
                    <a:pt x="7683" y="11707"/>
                    <a:pt x="7843" y="12189"/>
                  </a:cubicBezTo>
                  <a:cubicBezTo>
                    <a:pt x="7908" y="12446"/>
                    <a:pt x="8004" y="12671"/>
                    <a:pt x="8068" y="12832"/>
                  </a:cubicBezTo>
                  <a:cubicBezTo>
                    <a:pt x="8100" y="12896"/>
                    <a:pt x="8133" y="12993"/>
                    <a:pt x="8165" y="13025"/>
                  </a:cubicBezTo>
                  <a:cubicBezTo>
                    <a:pt x="8197" y="13089"/>
                    <a:pt x="8197" y="13154"/>
                    <a:pt x="8261" y="13218"/>
                  </a:cubicBezTo>
                  <a:cubicBezTo>
                    <a:pt x="8325" y="13250"/>
                    <a:pt x="8422" y="13379"/>
                    <a:pt x="8550" y="13572"/>
                  </a:cubicBezTo>
                  <a:cubicBezTo>
                    <a:pt x="8968" y="14086"/>
                    <a:pt x="9643" y="14954"/>
                    <a:pt x="10222" y="15564"/>
                  </a:cubicBezTo>
                  <a:cubicBezTo>
                    <a:pt x="10543" y="15854"/>
                    <a:pt x="10929" y="16400"/>
                    <a:pt x="11186" y="16947"/>
                  </a:cubicBezTo>
                  <a:cubicBezTo>
                    <a:pt x="11476" y="17525"/>
                    <a:pt x="11668" y="18168"/>
                    <a:pt x="11668" y="18682"/>
                  </a:cubicBezTo>
                  <a:cubicBezTo>
                    <a:pt x="11668" y="18779"/>
                    <a:pt x="11668" y="18875"/>
                    <a:pt x="11668" y="18972"/>
                  </a:cubicBezTo>
                  <a:cubicBezTo>
                    <a:pt x="11572" y="19615"/>
                    <a:pt x="11572" y="20675"/>
                    <a:pt x="11540" y="21640"/>
                  </a:cubicBezTo>
                  <a:cubicBezTo>
                    <a:pt x="11540" y="22122"/>
                    <a:pt x="11540" y="22604"/>
                    <a:pt x="11508" y="22958"/>
                  </a:cubicBezTo>
                  <a:cubicBezTo>
                    <a:pt x="11508" y="23151"/>
                    <a:pt x="11476" y="23311"/>
                    <a:pt x="11476" y="23440"/>
                  </a:cubicBezTo>
                  <a:cubicBezTo>
                    <a:pt x="11443" y="23568"/>
                    <a:pt x="11411" y="23665"/>
                    <a:pt x="11411" y="23665"/>
                  </a:cubicBezTo>
                  <a:lnTo>
                    <a:pt x="11347" y="23729"/>
                  </a:lnTo>
                  <a:lnTo>
                    <a:pt x="11283" y="23761"/>
                  </a:lnTo>
                  <a:cubicBezTo>
                    <a:pt x="11186" y="23761"/>
                    <a:pt x="11026" y="23697"/>
                    <a:pt x="10897" y="23633"/>
                  </a:cubicBezTo>
                  <a:cubicBezTo>
                    <a:pt x="10833" y="23601"/>
                    <a:pt x="10768" y="23568"/>
                    <a:pt x="10736" y="23536"/>
                  </a:cubicBezTo>
                  <a:lnTo>
                    <a:pt x="10704" y="23504"/>
                  </a:lnTo>
                  <a:lnTo>
                    <a:pt x="10695" y="23504"/>
                  </a:lnTo>
                  <a:lnTo>
                    <a:pt x="9161" y="21125"/>
                  </a:lnTo>
                  <a:cubicBezTo>
                    <a:pt x="9108" y="21046"/>
                    <a:pt x="9012" y="20989"/>
                    <a:pt x="8908" y="20989"/>
                  </a:cubicBezTo>
                  <a:cubicBezTo>
                    <a:pt x="8885" y="20989"/>
                    <a:pt x="8863" y="20991"/>
                    <a:pt x="8840" y="20997"/>
                  </a:cubicBezTo>
                  <a:cubicBezTo>
                    <a:pt x="8743" y="21061"/>
                    <a:pt x="8647" y="21158"/>
                    <a:pt x="8647" y="21254"/>
                  </a:cubicBezTo>
                  <a:cubicBezTo>
                    <a:pt x="8647" y="21254"/>
                    <a:pt x="8647" y="21447"/>
                    <a:pt x="8647" y="21704"/>
                  </a:cubicBezTo>
                  <a:cubicBezTo>
                    <a:pt x="8647" y="21961"/>
                    <a:pt x="8615" y="22283"/>
                    <a:pt x="8550" y="22540"/>
                  </a:cubicBezTo>
                  <a:cubicBezTo>
                    <a:pt x="8550" y="22604"/>
                    <a:pt x="8550" y="22604"/>
                    <a:pt x="8518" y="22604"/>
                  </a:cubicBezTo>
                  <a:lnTo>
                    <a:pt x="8486" y="22636"/>
                  </a:lnTo>
                  <a:cubicBezTo>
                    <a:pt x="8422" y="22636"/>
                    <a:pt x="8358" y="22604"/>
                    <a:pt x="8325" y="22572"/>
                  </a:cubicBezTo>
                  <a:lnTo>
                    <a:pt x="8261" y="22508"/>
                  </a:lnTo>
                  <a:lnTo>
                    <a:pt x="8261" y="22476"/>
                  </a:lnTo>
                  <a:cubicBezTo>
                    <a:pt x="8261" y="22379"/>
                    <a:pt x="8229" y="22283"/>
                    <a:pt x="8197" y="22186"/>
                  </a:cubicBezTo>
                  <a:cubicBezTo>
                    <a:pt x="7972" y="21350"/>
                    <a:pt x="7072" y="19229"/>
                    <a:pt x="6815" y="18715"/>
                  </a:cubicBezTo>
                  <a:cubicBezTo>
                    <a:pt x="6782" y="18650"/>
                    <a:pt x="6750" y="18554"/>
                    <a:pt x="6750" y="18425"/>
                  </a:cubicBezTo>
                  <a:cubicBezTo>
                    <a:pt x="6718" y="18265"/>
                    <a:pt x="6718" y="18104"/>
                    <a:pt x="6718" y="17911"/>
                  </a:cubicBezTo>
                  <a:cubicBezTo>
                    <a:pt x="6718" y="17557"/>
                    <a:pt x="6750" y="17172"/>
                    <a:pt x="6782" y="16850"/>
                  </a:cubicBezTo>
                  <a:cubicBezTo>
                    <a:pt x="6782" y="16690"/>
                    <a:pt x="6815" y="16561"/>
                    <a:pt x="6815" y="16497"/>
                  </a:cubicBezTo>
                  <a:cubicBezTo>
                    <a:pt x="6847" y="16400"/>
                    <a:pt x="6847" y="16336"/>
                    <a:pt x="6847" y="16336"/>
                  </a:cubicBezTo>
                  <a:cubicBezTo>
                    <a:pt x="6847" y="16272"/>
                    <a:pt x="6847" y="16207"/>
                    <a:pt x="6815" y="16143"/>
                  </a:cubicBezTo>
                  <a:cubicBezTo>
                    <a:pt x="6815" y="16143"/>
                    <a:pt x="6557" y="15789"/>
                    <a:pt x="6172" y="15211"/>
                  </a:cubicBezTo>
                  <a:cubicBezTo>
                    <a:pt x="5015" y="13507"/>
                    <a:pt x="2636" y="9971"/>
                    <a:pt x="1929" y="8846"/>
                  </a:cubicBezTo>
                  <a:cubicBezTo>
                    <a:pt x="1511" y="8171"/>
                    <a:pt x="1125" y="6853"/>
                    <a:pt x="900" y="5728"/>
                  </a:cubicBezTo>
                  <a:cubicBezTo>
                    <a:pt x="804" y="5182"/>
                    <a:pt x="707" y="4667"/>
                    <a:pt x="643" y="4314"/>
                  </a:cubicBezTo>
                  <a:cubicBezTo>
                    <a:pt x="579" y="3928"/>
                    <a:pt x="546" y="3703"/>
                    <a:pt x="546" y="3703"/>
                  </a:cubicBezTo>
                  <a:cubicBezTo>
                    <a:pt x="546" y="3563"/>
                    <a:pt x="449" y="3472"/>
                    <a:pt x="318" y="3472"/>
                  </a:cubicBezTo>
                  <a:cubicBezTo>
                    <a:pt x="298" y="3472"/>
                    <a:pt x="278" y="3474"/>
                    <a:pt x="257" y="3478"/>
                  </a:cubicBezTo>
                  <a:cubicBezTo>
                    <a:pt x="129" y="3478"/>
                    <a:pt x="0" y="3607"/>
                    <a:pt x="32" y="3767"/>
                  </a:cubicBezTo>
                  <a:cubicBezTo>
                    <a:pt x="32" y="3767"/>
                    <a:pt x="161" y="4732"/>
                    <a:pt x="386" y="5857"/>
                  </a:cubicBezTo>
                  <a:cubicBezTo>
                    <a:pt x="611" y="6982"/>
                    <a:pt x="964" y="8300"/>
                    <a:pt x="1479" y="9136"/>
                  </a:cubicBezTo>
                  <a:cubicBezTo>
                    <a:pt x="2335" y="10523"/>
                    <a:pt x="5741" y="15518"/>
                    <a:pt x="6290" y="16348"/>
                  </a:cubicBezTo>
                  <a:lnTo>
                    <a:pt x="6290" y="16348"/>
                  </a:lnTo>
                  <a:cubicBezTo>
                    <a:pt x="6259" y="16575"/>
                    <a:pt x="6172" y="17276"/>
                    <a:pt x="6172" y="17911"/>
                  </a:cubicBezTo>
                  <a:cubicBezTo>
                    <a:pt x="6172" y="18104"/>
                    <a:pt x="6204" y="18297"/>
                    <a:pt x="6204" y="18490"/>
                  </a:cubicBezTo>
                  <a:cubicBezTo>
                    <a:pt x="6236" y="18650"/>
                    <a:pt x="6268" y="18811"/>
                    <a:pt x="6332" y="18940"/>
                  </a:cubicBezTo>
                  <a:cubicBezTo>
                    <a:pt x="6461" y="19229"/>
                    <a:pt x="6815" y="20033"/>
                    <a:pt x="7136" y="20836"/>
                  </a:cubicBezTo>
                  <a:cubicBezTo>
                    <a:pt x="7297" y="21222"/>
                    <a:pt x="7458" y="21608"/>
                    <a:pt x="7554" y="21929"/>
                  </a:cubicBezTo>
                  <a:cubicBezTo>
                    <a:pt x="7618" y="22090"/>
                    <a:pt x="7650" y="22218"/>
                    <a:pt x="7683" y="22315"/>
                  </a:cubicBezTo>
                  <a:cubicBezTo>
                    <a:pt x="7683" y="22379"/>
                    <a:pt x="7715" y="22411"/>
                    <a:pt x="7715" y="22443"/>
                  </a:cubicBezTo>
                  <a:lnTo>
                    <a:pt x="7715" y="22476"/>
                  </a:lnTo>
                  <a:cubicBezTo>
                    <a:pt x="7715" y="22701"/>
                    <a:pt x="7843" y="22861"/>
                    <a:pt x="7972" y="22990"/>
                  </a:cubicBezTo>
                  <a:cubicBezTo>
                    <a:pt x="8133" y="23086"/>
                    <a:pt x="8293" y="23151"/>
                    <a:pt x="8486" y="23183"/>
                  </a:cubicBezTo>
                  <a:cubicBezTo>
                    <a:pt x="8615" y="23183"/>
                    <a:pt x="8743" y="23118"/>
                    <a:pt x="8872" y="23022"/>
                  </a:cubicBezTo>
                  <a:cubicBezTo>
                    <a:pt x="9000" y="22926"/>
                    <a:pt x="9065" y="22797"/>
                    <a:pt x="9097" y="22636"/>
                  </a:cubicBezTo>
                  <a:cubicBezTo>
                    <a:pt x="9124" y="22464"/>
                    <a:pt x="9144" y="22281"/>
                    <a:pt x="9158" y="22107"/>
                  </a:cubicBezTo>
                  <a:lnTo>
                    <a:pt x="9158" y="22107"/>
                  </a:lnTo>
                  <a:lnTo>
                    <a:pt x="10286" y="23858"/>
                  </a:lnTo>
                  <a:lnTo>
                    <a:pt x="10351" y="23922"/>
                  </a:lnTo>
                  <a:cubicBezTo>
                    <a:pt x="10351" y="23922"/>
                    <a:pt x="10479" y="24018"/>
                    <a:pt x="10640" y="24115"/>
                  </a:cubicBezTo>
                  <a:cubicBezTo>
                    <a:pt x="10801" y="24179"/>
                    <a:pt x="11026" y="24308"/>
                    <a:pt x="11283" y="24308"/>
                  </a:cubicBezTo>
                  <a:cubicBezTo>
                    <a:pt x="11379" y="24308"/>
                    <a:pt x="11508" y="24276"/>
                    <a:pt x="11604" y="24211"/>
                  </a:cubicBezTo>
                  <a:cubicBezTo>
                    <a:pt x="11733" y="24147"/>
                    <a:pt x="11829" y="24051"/>
                    <a:pt x="11893" y="23922"/>
                  </a:cubicBezTo>
                  <a:cubicBezTo>
                    <a:pt x="11926" y="23793"/>
                    <a:pt x="11958" y="23665"/>
                    <a:pt x="11990" y="23536"/>
                  </a:cubicBezTo>
                  <a:cubicBezTo>
                    <a:pt x="12086" y="22990"/>
                    <a:pt x="12086" y="22154"/>
                    <a:pt x="12086" y="21286"/>
                  </a:cubicBezTo>
                  <a:cubicBezTo>
                    <a:pt x="12086" y="20418"/>
                    <a:pt x="12118" y="19550"/>
                    <a:pt x="12183" y="19068"/>
                  </a:cubicBezTo>
                  <a:cubicBezTo>
                    <a:pt x="12215" y="18940"/>
                    <a:pt x="12215" y="18811"/>
                    <a:pt x="12215" y="18682"/>
                  </a:cubicBezTo>
                  <a:cubicBezTo>
                    <a:pt x="12215" y="18040"/>
                    <a:pt x="11990" y="17332"/>
                    <a:pt x="11668" y="16722"/>
                  </a:cubicBezTo>
                  <a:cubicBezTo>
                    <a:pt x="11379" y="16111"/>
                    <a:pt x="10993" y="15532"/>
                    <a:pt x="10608" y="15179"/>
                  </a:cubicBezTo>
                  <a:cubicBezTo>
                    <a:pt x="10254" y="14825"/>
                    <a:pt x="9836" y="14311"/>
                    <a:pt x="9483" y="13861"/>
                  </a:cubicBezTo>
                  <a:cubicBezTo>
                    <a:pt x="9290" y="13636"/>
                    <a:pt x="9129" y="13411"/>
                    <a:pt x="8968" y="13218"/>
                  </a:cubicBezTo>
                  <a:cubicBezTo>
                    <a:pt x="8840" y="13057"/>
                    <a:pt x="8743" y="12929"/>
                    <a:pt x="8647" y="12832"/>
                  </a:cubicBezTo>
                  <a:cubicBezTo>
                    <a:pt x="8615" y="12768"/>
                    <a:pt x="8550" y="12639"/>
                    <a:pt x="8486" y="12479"/>
                  </a:cubicBezTo>
                  <a:cubicBezTo>
                    <a:pt x="8036" y="11257"/>
                    <a:pt x="7104" y="7753"/>
                    <a:pt x="6654" y="5278"/>
                  </a:cubicBezTo>
                  <a:cubicBezTo>
                    <a:pt x="6365" y="3735"/>
                    <a:pt x="5850" y="2482"/>
                    <a:pt x="5240" y="1582"/>
                  </a:cubicBezTo>
                  <a:cubicBezTo>
                    <a:pt x="4629" y="682"/>
                    <a:pt x="3922" y="135"/>
                    <a:pt x="3247" y="7"/>
                  </a:cubicBezTo>
                  <a:cubicBezTo>
                    <a:pt x="3226" y="2"/>
                    <a:pt x="3206" y="0"/>
                    <a:pt x="3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4379;p64">
              <a:extLst>
                <a:ext uri="{FF2B5EF4-FFF2-40B4-BE49-F238E27FC236}">
                  <a16:creationId xmlns:a16="http://schemas.microsoft.com/office/drawing/2014/main" id="{FD64F468-45ED-A923-8787-93802C96E1AE}"/>
                </a:ext>
              </a:extLst>
            </p:cNvPr>
            <p:cNvSpPr/>
            <p:nvPr/>
          </p:nvSpPr>
          <p:spPr>
            <a:xfrm>
              <a:off x="3105200" y="2303400"/>
              <a:ext cx="153525" cy="262225"/>
            </a:xfrm>
            <a:custGeom>
              <a:avLst/>
              <a:gdLst/>
              <a:ahLst/>
              <a:cxnLst/>
              <a:rect l="l" t="t" r="r" b="b"/>
              <a:pathLst>
                <a:path w="6141" h="10489" extrusionOk="0">
                  <a:moveTo>
                    <a:pt x="2926" y="0"/>
                  </a:moveTo>
                  <a:cubicBezTo>
                    <a:pt x="1512" y="386"/>
                    <a:pt x="515" y="1286"/>
                    <a:pt x="1" y="1865"/>
                  </a:cubicBezTo>
                  <a:cubicBezTo>
                    <a:pt x="354" y="2411"/>
                    <a:pt x="612" y="2765"/>
                    <a:pt x="612" y="2765"/>
                  </a:cubicBezTo>
                  <a:cubicBezTo>
                    <a:pt x="612" y="2765"/>
                    <a:pt x="322" y="4726"/>
                    <a:pt x="612" y="5304"/>
                  </a:cubicBezTo>
                  <a:cubicBezTo>
                    <a:pt x="869" y="5851"/>
                    <a:pt x="1994" y="8583"/>
                    <a:pt x="1994" y="8937"/>
                  </a:cubicBezTo>
                  <a:cubicBezTo>
                    <a:pt x="1994" y="9165"/>
                    <a:pt x="2265" y="9360"/>
                    <a:pt x="2506" y="9360"/>
                  </a:cubicBezTo>
                  <a:cubicBezTo>
                    <a:pt x="2671" y="9360"/>
                    <a:pt x="2822" y="9268"/>
                    <a:pt x="2862" y="9033"/>
                  </a:cubicBezTo>
                  <a:cubicBezTo>
                    <a:pt x="2958" y="8487"/>
                    <a:pt x="2958" y="7715"/>
                    <a:pt x="2958" y="7715"/>
                  </a:cubicBezTo>
                  <a:lnTo>
                    <a:pt x="4533" y="10158"/>
                  </a:lnTo>
                  <a:cubicBezTo>
                    <a:pt x="4533" y="10158"/>
                    <a:pt x="4943" y="10489"/>
                    <a:pt x="5288" y="10489"/>
                  </a:cubicBezTo>
                  <a:cubicBezTo>
                    <a:pt x="5436" y="10489"/>
                    <a:pt x="5572" y="10428"/>
                    <a:pt x="5658" y="10254"/>
                  </a:cubicBezTo>
                  <a:cubicBezTo>
                    <a:pt x="5948" y="9708"/>
                    <a:pt x="5755" y="6686"/>
                    <a:pt x="5948" y="5465"/>
                  </a:cubicBezTo>
                  <a:cubicBezTo>
                    <a:pt x="6140" y="4276"/>
                    <a:pt x="5208" y="2572"/>
                    <a:pt x="4437" y="1833"/>
                  </a:cubicBezTo>
                  <a:cubicBezTo>
                    <a:pt x="3922" y="1318"/>
                    <a:pt x="3344" y="547"/>
                    <a:pt x="2926"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4380;p64">
              <a:extLst>
                <a:ext uri="{FF2B5EF4-FFF2-40B4-BE49-F238E27FC236}">
                  <a16:creationId xmlns:a16="http://schemas.microsoft.com/office/drawing/2014/main" id="{58A4B975-EC04-E36C-363D-DEB346750965}"/>
                </a:ext>
              </a:extLst>
            </p:cNvPr>
            <p:cNvSpPr/>
            <p:nvPr/>
          </p:nvSpPr>
          <p:spPr>
            <a:xfrm>
              <a:off x="3097975" y="2296750"/>
              <a:ext cx="163150" cy="275875"/>
            </a:xfrm>
            <a:custGeom>
              <a:avLst/>
              <a:gdLst/>
              <a:ahLst/>
              <a:cxnLst/>
              <a:rect l="l" t="t" r="r" b="b"/>
              <a:pathLst>
                <a:path w="6526" h="11035" extrusionOk="0">
                  <a:moveTo>
                    <a:pt x="3086" y="578"/>
                  </a:moveTo>
                  <a:cubicBezTo>
                    <a:pt x="3498" y="1087"/>
                    <a:pt x="4057" y="1786"/>
                    <a:pt x="4533" y="2291"/>
                  </a:cubicBezTo>
                  <a:cubicBezTo>
                    <a:pt x="4854" y="2581"/>
                    <a:pt x="5240" y="3127"/>
                    <a:pt x="5497" y="3674"/>
                  </a:cubicBezTo>
                  <a:cubicBezTo>
                    <a:pt x="5787" y="4252"/>
                    <a:pt x="5979" y="4895"/>
                    <a:pt x="5979" y="5409"/>
                  </a:cubicBezTo>
                  <a:cubicBezTo>
                    <a:pt x="5979" y="5506"/>
                    <a:pt x="5979" y="5602"/>
                    <a:pt x="5979" y="5699"/>
                  </a:cubicBezTo>
                  <a:cubicBezTo>
                    <a:pt x="5883" y="6342"/>
                    <a:pt x="5883" y="7402"/>
                    <a:pt x="5851" y="8367"/>
                  </a:cubicBezTo>
                  <a:cubicBezTo>
                    <a:pt x="5851" y="8849"/>
                    <a:pt x="5851" y="9331"/>
                    <a:pt x="5819" y="9685"/>
                  </a:cubicBezTo>
                  <a:cubicBezTo>
                    <a:pt x="5819" y="9878"/>
                    <a:pt x="5787" y="10038"/>
                    <a:pt x="5787" y="10167"/>
                  </a:cubicBezTo>
                  <a:cubicBezTo>
                    <a:pt x="5754" y="10295"/>
                    <a:pt x="5722" y="10392"/>
                    <a:pt x="5722" y="10392"/>
                  </a:cubicBezTo>
                  <a:lnTo>
                    <a:pt x="5658" y="10456"/>
                  </a:lnTo>
                  <a:lnTo>
                    <a:pt x="5594" y="10488"/>
                  </a:lnTo>
                  <a:cubicBezTo>
                    <a:pt x="5497" y="10488"/>
                    <a:pt x="5337" y="10424"/>
                    <a:pt x="5208" y="10360"/>
                  </a:cubicBezTo>
                  <a:cubicBezTo>
                    <a:pt x="5144" y="10328"/>
                    <a:pt x="5079" y="10295"/>
                    <a:pt x="5047" y="10263"/>
                  </a:cubicBezTo>
                  <a:lnTo>
                    <a:pt x="5015" y="10231"/>
                  </a:lnTo>
                  <a:lnTo>
                    <a:pt x="5006" y="10231"/>
                  </a:lnTo>
                  <a:lnTo>
                    <a:pt x="3472" y="7852"/>
                  </a:lnTo>
                  <a:cubicBezTo>
                    <a:pt x="3419" y="7773"/>
                    <a:pt x="3323" y="7716"/>
                    <a:pt x="3219" y="7716"/>
                  </a:cubicBezTo>
                  <a:cubicBezTo>
                    <a:pt x="3196" y="7716"/>
                    <a:pt x="3174" y="7718"/>
                    <a:pt x="3151" y="7724"/>
                  </a:cubicBezTo>
                  <a:cubicBezTo>
                    <a:pt x="3054" y="7788"/>
                    <a:pt x="2958" y="7885"/>
                    <a:pt x="2958" y="7981"/>
                  </a:cubicBezTo>
                  <a:cubicBezTo>
                    <a:pt x="2958" y="7981"/>
                    <a:pt x="2958" y="8174"/>
                    <a:pt x="2958" y="8431"/>
                  </a:cubicBezTo>
                  <a:cubicBezTo>
                    <a:pt x="2958" y="8688"/>
                    <a:pt x="2926" y="9010"/>
                    <a:pt x="2861" y="9267"/>
                  </a:cubicBezTo>
                  <a:cubicBezTo>
                    <a:pt x="2861" y="9331"/>
                    <a:pt x="2861" y="9331"/>
                    <a:pt x="2829" y="9331"/>
                  </a:cubicBezTo>
                  <a:lnTo>
                    <a:pt x="2797" y="9363"/>
                  </a:lnTo>
                  <a:cubicBezTo>
                    <a:pt x="2733" y="9363"/>
                    <a:pt x="2669" y="9331"/>
                    <a:pt x="2636" y="9299"/>
                  </a:cubicBezTo>
                  <a:lnTo>
                    <a:pt x="2572" y="9235"/>
                  </a:lnTo>
                  <a:lnTo>
                    <a:pt x="2572" y="9203"/>
                  </a:lnTo>
                  <a:cubicBezTo>
                    <a:pt x="2572" y="9106"/>
                    <a:pt x="2540" y="9010"/>
                    <a:pt x="2508" y="8913"/>
                  </a:cubicBezTo>
                  <a:cubicBezTo>
                    <a:pt x="2283" y="8077"/>
                    <a:pt x="1383" y="5956"/>
                    <a:pt x="1126" y="5442"/>
                  </a:cubicBezTo>
                  <a:cubicBezTo>
                    <a:pt x="1093" y="5377"/>
                    <a:pt x="1061" y="5281"/>
                    <a:pt x="1061" y="5152"/>
                  </a:cubicBezTo>
                  <a:cubicBezTo>
                    <a:pt x="1029" y="4992"/>
                    <a:pt x="1029" y="4831"/>
                    <a:pt x="1029" y="4638"/>
                  </a:cubicBezTo>
                  <a:cubicBezTo>
                    <a:pt x="1029" y="4284"/>
                    <a:pt x="1061" y="3899"/>
                    <a:pt x="1093" y="3577"/>
                  </a:cubicBezTo>
                  <a:cubicBezTo>
                    <a:pt x="1093" y="3417"/>
                    <a:pt x="1126" y="3288"/>
                    <a:pt x="1126" y="3224"/>
                  </a:cubicBezTo>
                  <a:cubicBezTo>
                    <a:pt x="1158" y="3127"/>
                    <a:pt x="1158" y="3063"/>
                    <a:pt x="1158" y="3063"/>
                  </a:cubicBezTo>
                  <a:cubicBezTo>
                    <a:pt x="1158" y="2999"/>
                    <a:pt x="1158" y="2934"/>
                    <a:pt x="1126" y="2870"/>
                  </a:cubicBezTo>
                  <a:cubicBezTo>
                    <a:pt x="1126" y="2870"/>
                    <a:pt x="920" y="2588"/>
                    <a:pt x="624" y="2137"/>
                  </a:cubicBezTo>
                  <a:lnTo>
                    <a:pt x="624" y="2137"/>
                  </a:lnTo>
                  <a:cubicBezTo>
                    <a:pt x="1114" y="1622"/>
                    <a:pt x="1955" y="924"/>
                    <a:pt x="3086" y="578"/>
                  </a:cubicBezTo>
                  <a:close/>
                  <a:moveTo>
                    <a:pt x="3204" y="1"/>
                  </a:moveTo>
                  <a:cubicBezTo>
                    <a:pt x="3186" y="1"/>
                    <a:pt x="3168" y="3"/>
                    <a:pt x="3151" y="9"/>
                  </a:cubicBezTo>
                  <a:cubicBezTo>
                    <a:pt x="1640" y="395"/>
                    <a:pt x="611" y="1359"/>
                    <a:pt x="65" y="1938"/>
                  </a:cubicBezTo>
                  <a:cubicBezTo>
                    <a:pt x="1" y="2034"/>
                    <a:pt x="1" y="2163"/>
                    <a:pt x="65" y="2259"/>
                  </a:cubicBezTo>
                  <a:cubicBezTo>
                    <a:pt x="303" y="2650"/>
                    <a:pt x="498" y="2938"/>
                    <a:pt x="599" y="3084"/>
                  </a:cubicBezTo>
                  <a:lnTo>
                    <a:pt x="599" y="3084"/>
                  </a:lnTo>
                  <a:cubicBezTo>
                    <a:pt x="568" y="3320"/>
                    <a:pt x="483" y="4011"/>
                    <a:pt x="483" y="4638"/>
                  </a:cubicBezTo>
                  <a:cubicBezTo>
                    <a:pt x="483" y="4831"/>
                    <a:pt x="515" y="5024"/>
                    <a:pt x="515" y="5217"/>
                  </a:cubicBezTo>
                  <a:cubicBezTo>
                    <a:pt x="547" y="5377"/>
                    <a:pt x="579" y="5538"/>
                    <a:pt x="643" y="5667"/>
                  </a:cubicBezTo>
                  <a:cubicBezTo>
                    <a:pt x="772" y="5956"/>
                    <a:pt x="1126" y="6760"/>
                    <a:pt x="1447" y="7563"/>
                  </a:cubicBezTo>
                  <a:cubicBezTo>
                    <a:pt x="1608" y="7949"/>
                    <a:pt x="1769" y="8335"/>
                    <a:pt x="1865" y="8656"/>
                  </a:cubicBezTo>
                  <a:cubicBezTo>
                    <a:pt x="1929" y="8817"/>
                    <a:pt x="1961" y="8945"/>
                    <a:pt x="1994" y="9042"/>
                  </a:cubicBezTo>
                  <a:cubicBezTo>
                    <a:pt x="1994" y="9106"/>
                    <a:pt x="2026" y="9138"/>
                    <a:pt x="2026" y="9170"/>
                  </a:cubicBezTo>
                  <a:lnTo>
                    <a:pt x="2026" y="9203"/>
                  </a:lnTo>
                  <a:cubicBezTo>
                    <a:pt x="2026" y="9428"/>
                    <a:pt x="2154" y="9588"/>
                    <a:pt x="2283" y="9717"/>
                  </a:cubicBezTo>
                  <a:cubicBezTo>
                    <a:pt x="2444" y="9813"/>
                    <a:pt x="2604" y="9878"/>
                    <a:pt x="2797" y="9910"/>
                  </a:cubicBezTo>
                  <a:cubicBezTo>
                    <a:pt x="2926" y="9910"/>
                    <a:pt x="3054" y="9845"/>
                    <a:pt x="3183" y="9749"/>
                  </a:cubicBezTo>
                  <a:cubicBezTo>
                    <a:pt x="3311" y="9653"/>
                    <a:pt x="3376" y="9524"/>
                    <a:pt x="3408" y="9363"/>
                  </a:cubicBezTo>
                  <a:cubicBezTo>
                    <a:pt x="3435" y="9191"/>
                    <a:pt x="3455" y="9008"/>
                    <a:pt x="3469" y="8834"/>
                  </a:cubicBezTo>
                  <a:lnTo>
                    <a:pt x="3469" y="8834"/>
                  </a:lnTo>
                  <a:lnTo>
                    <a:pt x="4597" y="10585"/>
                  </a:lnTo>
                  <a:lnTo>
                    <a:pt x="4662" y="10649"/>
                  </a:lnTo>
                  <a:cubicBezTo>
                    <a:pt x="4662" y="10649"/>
                    <a:pt x="4790" y="10745"/>
                    <a:pt x="4951" y="10842"/>
                  </a:cubicBezTo>
                  <a:cubicBezTo>
                    <a:pt x="5112" y="10906"/>
                    <a:pt x="5337" y="11035"/>
                    <a:pt x="5594" y="11035"/>
                  </a:cubicBezTo>
                  <a:cubicBezTo>
                    <a:pt x="5690" y="11035"/>
                    <a:pt x="5819" y="11003"/>
                    <a:pt x="5915" y="10938"/>
                  </a:cubicBezTo>
                  <a:cubicBezTo>
                    <a:pt x="6044" y="10874"/>
                    <a:pt x="6140" y="10778"/>
                    <a:pt x="6204" y="10649"/>
                  </a:cubicBezTo>
                  <a:cubicBezTo>
                    <a:pt x="6237" y="10520"/>
                    <a:pt x="6269" y="10392"/>
                    <a:pt x="6301" y="10263"/>
                  </a:cubicBezTo>
                  <a:cubicBezTo>
                    <a:pt x="6397" y="9717"/>
                    <a:pt x="6397" y="8881"/>
                    <a:pt x="6397" y="8013"/>
                  </a:cubicBezTo>
                  <a:cubicBezTo>
                    <a:pt x="6397" y="7145"/>
                    <a:pt x="6429" y="6277"/>
                    <a:pt x="6494" y="5795"/>
                  </a:cubicBezTo>
                  <a:cubicBezTo>
                    <a:pt x="6526" y="5667"/>
                    <a:pt x="6526" y="5538"/>
                    <a:pt x="6526" y="5409"/>
                  </a:cubicBezTo>
                  <a:cubicBezTo>
                    <a:pt x="6526" y="4767"/>
                    <a:pt x="6301" y="4059"/>
                    <a:pt x="5979" y="3449"/>
                  </a:cubicBezTo>
                  <a:cubicBezTo>
                    <a:pt x="5690" y="2838"/>
                    <a:pt x="5304" y="2259"/>
                    <a:pt x="4919" y="1906"/>
                  </a:cubicBezTo>
                  <a:cubicBezTo>
                    <a:pt x="4437" y="1391"/>
                    <a:pt x="3826" y="652"/>
                    <a:pt x="3408" y="106"/>
                  </a:cubicBezTo>
                  <a:cubicBezTo>
                    <a:pt x="3355" y="53"/>
                    <a:pt x="3281" y="1"/>
                    <a:pt x="3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4381;p64">
              <a:extLst>
                <a:ext uri="{FF2B5EF4-FFF2-40B4-BE49-F238E27FC236}">
                  <a16:creationId xmlns:a16="http://schemas.microsoft.com/office/drawing/2014/main" id="{C4F0706D-9FC1-3B3B-6657-B364775791F0}"/>
                </a:ext>
              </a:extLst>
            </p:cNvPr>
            <p:cNvSpPr/>
            <p:nvPr/>
          </p:nvSpPr>
          <p:spPr>
            <a:xfrm>
              <a:off x="2323300" y="1964275"/>
              <a:ext cx="961150" cy="862825"/>
            </a:xfrm>
            <a:custGeom>
              <a:avLst/>
              <a:gdLst/>
              <a:ahLst/>
              <a:cxnLst/>
              <a:rect l="l" t="t" r="r" b="b"/>
              <a:pathLst>
                <a:path w="38446" h="34513" extrusionOk="0">
                  <a:moveTo>
                    <a:pt x="3086" y="0"/>
                  </a:moveTo>
                  <a:cubicBezTo>
                    <a:pt x="3086" y="0"/>
                    <a:pt x="1318" y="1222"/>
                    <a:pt x="643" y="3858"/>
                  </a:cubicBezTo>
                  <a:cubicBezTo>
                    <a:pt x="0" y="6494"/>
                    <a:pt x="2154" y="17166"/>
                    <a:pt x="2733" y="20251"/>
                  </a:cubicBezTo>
                  <a:cubicBezTo>
                    <a:pt x="3279" y="23369"/>
                    <a:pt x="6108" y="33656"/>
                    <a:pt x="6944" y="34331"/>
                  </a:cubicBezTo>
                  <a:cubicBezTo>
                    <a:pt x="7109" y="34458"/>
                    <a:pt x="7628" y="34512"/>
                    <a:pt x="8382" y="34512"/>
                  </a:cubicBezTo>
                  <a:cubicBezTo>
                    <a:pt x="11431" y="34512"/>
                    <a:pt x="18322" y="33625"/>
                    <a:pt x="21184" y="33109"/>
                  </a:cubicBezTo>
                  <a:cubicBezTo>
                    <a:pt x="24752" y="32466"/>
                    <a:pt x="32434" y="29734"/>
                    <a:pt x="34041" y="29252"/>
                  </a:cubicBezTo>
                  <a:cubicBezTo>
                    <a:pt x="35616" y="28802"/>
                    <a:pt x="36484" y="26359"/>
                    <a:pt x="36934" y="25877"/>
                  </a:cubicBezTo>
                  <a:cubicBezTo>
                    <a:pt x="37416" y="25427"/>
                    <a:pt x="38445" y="23819"/>
                    <a:pt x="37866" y="23273"/>
                  </a:cubicBezTo>
                  <a:cubicBezTo>
                    <a:pt x="37684" y="23080"/>
                    <a:pt x="37384" y="23016"/>
                    <a:pt x="37041" y="23016"/>
                  </a:cubicBezTo>
                  <a:cubicBezTo>
                    <a:pt x="36356" y="23016"/>
                    <a:pt x="35499" y="23273"/>
                    <a:pt x="35070" y="23273"/>
                  </a:cubicBezTo>
                  <a:cubicBezTo>
                    <a:pt x="34395" y="23273"/>
                    <a:pt x="33173" y="23177"/>
                    <a:pt x="31888" y="23177"/>
                  </a:cubicBezTo>
                  <a:cubicBezTo>
                    <a:pt x="30570" y="23177"/>
                    <a:pt x="29445" y="24109"/>
                    <a:pt x="29059" y="25427"/>
                  </a:cubicBezTo>
                  <a:cubicBezTo>
                    <a:pt x="28673" y="26745"/>
                    <a:pt x="28127" y="27388"/>
                    <a:pt x="28127" y="27388"/>
                  </a:cubicBezTo>
                  <a:cubicBezTo>
                    <a:pt x="28127" y="27388"/>
                    <a:pt x="18483" y="28705"/>
                    <a:pt x="16394" y="28705"/>
                  </a:cubicBezTo>
                  <a:cubicBezTo>
                    <a:pt x="14337" y="28705"/>
                    <a:pt x="12376" y="28416"/>
                    <a:pt x="12376" y="28416"/>
                  </a:cubicBezTo>
                  <a:cubicBezTo>
                    <a:pt x="12376" y="28416"/>
                    <a:pt x="11251" y="21955"/>
                    <a:pt x="10415" y="17905"/>
                  </a:cubicBezTo>
                  <a:cubicBezTo>
                    <a:pt x="9547" y="13887"/>
                    <a:pt x="8808" y="10801"/>
                    <a:pt x="8165" y="9772"/>
                  </a:cubicBezTo>
                  <a:lnTo>
                    <a:pt x="30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4382;p64">
              <a:extLst>
                <a:ext uri="{FF2B5EF4-FFF2-40B4-BE49-F238E27FC236}">
                  <a16:creationId xmlns:a16="http://schemas.microsoft.com/office/drawing/2014/main" id="{F5F4BEFD-A70F-A82D-D576-F4FA5B864323}"/>
                </a:ext>
              </a:extLst>
            </p:cNvPr>
            <p:cNvSpPr/>
            <p:nvPr/>
          </p:nvSpPr>
          <p:spPr>
            <a:xfrm>
              <a:off x="2329725" y="1957850"/>
              <a:ext cx="951500" cy="875950"/>
            </a:xfrm>
            <a:custGeom>
              <a:avLst/>
              <a:gdLst/>
              <a:ahLst/>
              <a:cxnLst/>
              <a:rect l="l" t="t" r="r" b="b"/>
              <a:pathLst>
                <a:path w="38060" h="35038" extrusionOk="0">
                  <a:moveTo>
                    <a:pt x="2814" y="0"/>
                  </a:moveTo>
                  <a:cubicBezTo>
                    <a:pt x="2772" y="0"/>
                    <a:pt x="2733" y="11"/>
                    <a:pt x="2701" y="32"/>
                  </a:cubicBezTo>
                  <a:lnTo>
                    <a:pt x="2669" y="32"/>
                  </a:lnTo>
                  <a:cubicBezTo>
                    <a:pt x="2669" y="65"/>
                    <a:pt x="836" y="1318"/>
                    <a:pt x="129" y="4050"/>
                  </a:cubicBezTo>
                  <a:cubicBezTo>
                    <a:pt x="33" y="4436"/>
                    <a:pt x="1" y="4918"/>
                    <a:pt x="1" y="5497"/>
                  </a:cubicBezTo>
                  <a:cubicBezTo>
                    <a:pt x="1" y="7490"/>
                    <a:pt x="418" y="10576"/>
                    <a:pt x="933" y="13501"/>
                  </a:cubicBezTo>
                  <a:cubicBezTo>
                    <a:pt x="1415" y="16426"/>
                    <a:pt x="1961" y="19223"/>
                    <a:pt x="2186" y="20573"/>
                  </a:cubicBezTo>
                  <a:cubicBezTo>
                    <a:pt x="2476" y="22148"/>
                    <a:pt x="3311" y="25491"/>
                    <a:pt x="4211" y="28545"/>
                  </a:cubicBezTo>
                  <a:cubicBezTo>
                    <a:pt x="4661" y="30055"/>
                    <a:pt x="5112" y="31502"/>
                    <a:pt x="5497" y="32627"/>
                  </a:cubicBezTo>
                  <a:cubicBezTo>
                    <a:pt x="5690" y="33206"/>
                    <a:pt x="5883" y="33656"/>
                    <a:pt x="6044" y="34041"/>
                  </a:cubicBezTo>
                  <a:cubicBezTo>
                    <a:pt x="6108" y="34202"/>
                    <a:pt x="6204" y="34363"/>
                    <a:pt x="6269" y="34491"/>
                  </a:cubicBezTo>
                  <a:cubicBezTo>
                    <a:pt x="6333" y="34620"/>
                    <a:pt x="6397" y="34716"/>
                    <a:pt x="6526" y="34781"/>
                  </a:cubicBezTo>
                  <a:cubicBezTo>
                    <a:pt x="6590" y="34877"/>
                    <a:pt x="6687" y="34909"/>
                    <a:pt x="6815" y="34941"/>
                  </a:cubicBezTo>
                  <a:cubicBezTo>
                    <a:pt x="7104" y="35006"/>
                    <a:pt x="7554" y="35038"/>
                    <a:pt x="8165" y="35038"/>
                  </a:cubicBezTo>
                  <a:cubicBezTo>
                    <a:pt x="11283" y="35038"/>
                    <a:pt x="18098" y="34170"/>
                    <a:pt x="20991" y="33623"/>
                  </a:cubicBezTo>
                  <a:cubicBezTo>
                    <a:pt x="22791" y="33302"/>
                    <a:pt x="25587" y="32434"/>
                    <a:pt x="28159" y="31630"/>
                  </a:cubicBezTo>
                  <a:cubicBezTo>
                    <a:pt x="30731" y="30795"/>
                    <a:pt x="33077" y="30023"/>
                    <a:pt x="33849" y="29766"/>
                  </a:cubicBezTo>
                  <a:cubicBezTo>
                    <a:pt x="34749" y="29509"/>
                    <a:pt x="35392" y="28705"/>
                    <a:pt x="35874" y="27966"/>
                  </a:cubicBezTo>
                  <a:cubicBezTo>
                    <a:pt x="36131" y="27612"/>
                    <a:pt x="36324" y="27227"/>
                    <a:pt x="36484" y="26937"/>
                  </a:cubicBezTo>
                  <a:cubicBezTo>
                    <a:pt x="36645" y="26648"/>
                    <a:pt x="36806" y="26391"/>
                    <a:pt x="36870" y="26327"/>
                  </a:cubicBezTo>
                  <a:cubicBezTo>
                    <a:pt x="37095" y="26134"/>
                    <a:pt x="37352" y="25748"/>
                    <a:pt x="37609" y="25330"/>
                  </a:cubicBezTo>
                  <a:cubicBezTo>
                    <a:pt x="37834" y="24880"/>
                    <a:pt x="38060" y="24430"/>
                    <a:pt x="38060" y="23980"/>
                  </a:cubicBezTo>
                  <a:cubicBezTo>
                    <a:pt x="38060" y="23755"/>
                    <a:pt x="37995" y="23498"/>
                    <a:pt x="37802" y="23337"/>
                  </a:cubicBezTo>
                  <a:cubicBezTo>
                    <a:pt x="37545" y="23048"/>
                    <a:pt x="37159" y="23016"/>
                    <a:pt x="36774" y="23016"/>
                  </a:cubicBezTo>
                  <a:cubicBezTo>
                    <a:pt x="36420" y="23016"/>
                    <a:pt x="36002" y="23080"/>
                    <a:pt x="35649" y="23144"/>
                  </a:cubicBezTo>
                  <a:cubicBezTo>
                    <a:pt x="35295" y="23209"/>
                    <a:pt x="34974" y="23241"/>
                    <a:pt x="34813" y="23241"/>
                  </a:cubicBezTo>
                  <a:cubicBezTo>
                    <a:pt x="34170" y="23241"/>
                    <a:pt x="32949" y="23144"/>
                    <a:pt x="31631" y="23144"/>
                  </a:cubicBezTo>
                  <a:cubicBezTo>
                    <a:pt x="30184" y="23144"/>
                    <a:pt x="28963" y="24173"/>
                    <a:pt x="28545" y="25587"/>
                  </a:cubicBezTo>
                  <a:cubicBezTo>
                    <a:pt x="28352" y="26230"/>
                    <a:pt x="28127" y="26712"/>
                    <a:pt x="27966" y="27034"/>
                  </a:cubicBezTo>
                  <a:cubicBezTo>
                    <a:pt x="27870" y="27162"/>
                    <a:pt x="27805" y="27291"/>
                    <a:pt x="27741" y="27355"/>
                  </a:cubicBezTo>
                  <a:lnTo>
                    <a:pt x="27710" y="27401"/>
                  </a:lnTo>
                  <a:lnTo>
                    <a:pt x="27710" y="27401"/>
                  </a:lnTo>
                  <a:cubicBezTo>
                    <a:pt x="27485" y="27427"/>
                    <a:pt x="26976" y="27486"/>
                    <a:pt x="26295" y="27580"/>
                  </a:cubicBezTo>
                  <a:cubicBezTo>
                    <a:pt x="24880" y="27773"/>
                    <a:pt x="22727" y="28030"/>
                    <a:pt x="20734" y="28287"/>
                  </a:cubicBezTo>
                  <a:cubicBezTo>
                    <a:pt x="18741" y="28512"/>
                    <a:pt x="16876" y="28705"/>
                    <a:pt x="16137" y="28705"/>
                  </a:cubicBezTo>
                  <a:cubicBezTo>
                    <a:pt x="15141" y="28705"/>
                    <a:pt x="14144" y="28609"/>
                    <a:pt x="13373" y="28545"/>
                  </a:cubicBezTo>
                  <a:cubicBezTo>
                    <a:pt x="13019" y="28512"/>
                    <a:pt x="12698" y="28480"/>
                    <a:pt x="12505" y="28448"/>
                  </a:cubicBezTo>
                  <a:cubicBezTo>
                    <a:pt x="12442" y="28439"/>
                    <a:pt x="12386" y="28433"/>
                    <a:pt x="12339" y="28428"/>
                  </a:cubicBezTo>
                  <a:lnTo>
                    <a:pt x="12339" y="28428"/>
                  </a:lnTo>
                  <a:cubicBezTo>
                    <a:pt x="12138" y="27277"/>
                    <a:pt x="11161" y="21717"/>
                    <a:pt x="10415" y="18130"/>
                  </a:cubicBezTo>
                  <a:cubicBezTo>
                    <a:pt x="9997" y="16105"/>
                    <a:pt x="9580" y="14305"/>
                    <a:pt x="9226" y="12890"/>
                  </a:cubicBezTo>
                  <a:cubicBezTo>
                    <a:pt x="8840" y="11476"/>
                    <a:pt x="8487" y="10447"/>
                    <a:pt x="8133" y="9869"/>
                  </a:cubicBezTo>
                  <a:cubicBezTo>
                    <a:pt x="8075" y="9791"/>
                    <a:pt x="7993" y="9748"/>
                    <a:pt x="7909" y="9748"/>
                  </a:cubicBezTo>
                  <a:cubicBezTo>
                    <a:pt x="7854" y="9748"/>
                    <a:pt x="7798" y="9766"/>
                    <a:pt x="7747" y="9804"/>
                  </a:cubicBezTo>
                  <a:cubicBezTo>
                    <a:pt x="7619" y="9869"/>
                    <a:pt x="7587" y="10029"/>
                    <a:pt x="7683" y="10158"/>
                  </a:cubicBezTo>
                  <a:cubicBezTo>
                    <a:pt x="7972" y="10608"/>
                    <a:pt x="8326" y="11637"/>
                    <a:pt x="8680" y="13051"/>
                  </a:cubicBezTo>
                  <a:cubicBezTo>
                    <a:pt x="9065" y="14433"/>
                    <a:pt x="9451" y="16233"/>
                    <a:pt x="9901" y="18226"/>
                  </a:cubicBezTo>
                  <a:cubicBezTo>
                    <a:pt x="10319" y="20251"/>
                    <a:pt x="10801" y="22855"/>
                    <a:pt x="11187" y="24977"/>
                  </a:cubicBezTo>
                  <a:cubicBezTo>
                    <a:pt x="11380" y="26037"/>
                    <a:pt x="11540" y="26969"/>
                    <a:pt x="11669" y="27645"/>
                  </a:cubicBezTo>
                  <a:cubicBezTo>
                    <a:pt x="11798" y="28320"/>
                    <a:pt x="11862" y="28737"/>
                    <a:pt x="11862" y="28737"/>
                  </a:cubicBezTo>
                  <a:cubicBezTo>
                    <a:pt x="11862" y="28834"/>
                    <a:pt x="11958" y="28930"/>
                    <a:pt x="12087" y="28930"/>
                  </a:cubicBezTo>
                  <a:cubicBezTo>
                    <a:pt x="12087" y="28930"/>
                    <a:pt x="14048" y="29220"/>
                    <a:pt x="16137" y="29220"/>
                  </a:cubicBezTo>
                  <a:cubicBezTo>
                    <a:pt x="16683" y="29220"/>
                    <a:pt x="17680" y="29155"/>
                    <a:pt x="18869" y="29027"/>
                  </a:cubicBezTo>
                  <a:cubicBezTo>
                    <a:pt x="22469" y="28641"/>
                    <a:pt x="27902" y="27902"/>
                    <a:pt x="27902" y="27902"/>
                  </a:cubicBezTo>
                  <a:cubicBezTo>
                    <a:pt x="27966" y="27902"/>
                    <a:pt x="28030" y="27870"/>
                    <a:pt x="28063" y="27805"/>
                  </a:cubicBezTo>
                  <a:cubicBezTo>
                    <a:pt x="28095" y="27805"/>
                    <a:pt x="28673" y="27098"/>
                    <a:pt x="29059" y="25748"/>
                  </a:cubicBezTo>
                  <a:cubicBezTo>
                    <a:pt x="29413" y="24526"/>
                    <a:pt x="30441" y="23691"/>
                    <a:pt x="31631" y="23691"/>
                  </a:cubicBezTo>
                  <a:cubicBezTo>
                    <a:pt x="32916" y="23691"/>
                    <a:pt x="34138" y="23787"/>
                    <a:pt x="34813" y="23787"/>
                  </a:cubicBezTo>
                  <a:cubicBezTo>
                    <a:pt x="35070" y="23787"/>
                    <a:pt x="35392" y="23723"/>
                    <a:pt x="35745" y="23659"/>
                  </a:cubicBezTo>
                  <a:cubicBezTo>
                    <a:pt x="36099" y="23594"/>
                    <a:pt x="36484" y="23530"/>
                    <a:pt x="36774" y="23530"/>
                  </a:cubicBezTo>
                  <a:cubicBezTo>
                    <a:pt x="37095" y="23530"/>
                    <a:pt x="37320" y="23594"/>
                    <a:pt x="37417" y="23723"/>
                  </a:cubicBezTo>
                  <a:cubicBezTo>
                    <a:pt x="37481" y="23755"/>
                    <a:pt x="37513" y="23851"/>
                    <a:pt x="37513" y="23980"/>
                  </a:cubicBezTo>
                  <a:cubicBezTo>
                    <a:pt x="37513" y="24237"/>
                    <a:pt x="37352" y="24687"/>
                    <a:pt x="37127" y="25073"/>
                  </a:cubicBezTo>
                  <a:cubicBezTo>
                    <a:pt x="36934" y="25427"/>
                    <a:pt x="36645" y="25812"/>
                    <a:pt x="36484" y="25941"/>
                  </a:cubicBezTo>
                  <a:cubicBezTo>
                    <a:pt x="36324" y="26134"/>
                    <a:pt x="36195" y="26359"/>
                    <a:pt x="36034" y="26680"/>
                  </a:cubicBezTo>
                  <a:cubicBezTo>
                    <a:pt x="35777" y="27130"/>
                    <a:pt x="35456" y="27709"/>
                    <a:pt x="35070" y="28191"/>
                  </a:cubicBezTo>
                  <a:cubicBezTo>
                    <a:pt x="34684" y="28705"/>
                    <a:pt x="34202" y="29123"/>
                    <a:pt x="33688" y="29252"/>
                  </a:cubicBezTo>
                  <a:cubicBezTo>
                    <a:pt x="32884" y="29509"/>
                    <a:pt x="30570" y="30312"/>
                    <a:pt x="27998" y="31116"/>
                  </a:cubicBezTo>
                  <a:cubicBezTo>
                    <a:pt x="25459" y="31952"/>
                    <a:pt x="22630" y="32788"/>
                    <a:pt x="20894" y="33109"/>
                  </a:cubicBezTo>
                  <a:cubicBezTo>
                    <a:pt x="18066" y="33623"/>
                    <a:pt x="11187" y="34491"/>
                    <a:pt x="8165" y="34491"/>
                  </a:cubicBezTo>
                  <a:cubicBezTo>
                    <a:pt x="7779" y="34491"/>
                    <a:pt x="7458" y="34491"/>
                    <a:pt x="7233" y="34459"/>
                  </a:cubicBezTo>
                  <a:cubicBezTo>
                    <a:pt x="7104" y="34459"/>
                    <a:pt x="7008" y="34427"/>
                    <a:pt x="6944" y="34395"/>
                  </a:cubicBezTo>
                  <a:lnTo>
                    <a:pt x="6879" y="34395"/>
                  </a:lnTo>
                  <a:lnTo>
                    <a:pt x="6847" y="34363"/>
                  </a:lnTo>
                  <a:cubicBezTo>
                    <a:pt x="6847" y="34363"/>
                    <a:pt x="6783" y="34298"/>
                    <a:pt x="6719" y="34202"/>
                  </a:cubicBezTo>
                  <a:cubicBezTo>
                    <a:pt x="6494" y="33848"/>
                    <a:pt x="6140" y="32948"/>
                    <a:pt x="5787" y="31791"/>
                  </a:cubicBezTo>
                  <a:cubicBezTo>
                    <a:pt x="4629" y="28384"/>
                    <a:pt x="3119" y="22630"/>
                    <a:pt x="2733" y="20476"/>
                  </a:cubicBezTo>
                  <a:cubicBezTo>
                    <a:pt x="2476" y="19126"/>
                    <a:pt x="1929" y="16330"/>
                    <a:pt x="1447" y="13404"/>
                  </a:cubicBezTo>
                  <a:cubicBezTo>
                    <a:pt x="965" y="10479"/>
                    <a:pt x="547" y="7426"/>
                    <a:pt x="547" y="5497"/>
                  </a:cubicBezTo>
                  <a:cubicBezTo>
                    <a:pt x="547" y="4950"/>
                    <a:pt x="579" y="4468"/>
                    <a:pt x="643" y="4179"/>
                  </a:cubicBezTo>
                  <a:cubicBezTo>
                    <a:pt x="965" y="2925"/>
                    <a:pt x="1576" y="1993"/>
                    <a:pt x="2058" y="1382"/>
                  </a:cubicBezTo>
                  <a:cubicBezTo>
                    <a:pt x="2315" y="1061"/>
                    <a:pt x="2540" y="836"/>
                    <a:pt x="2733" y="707"/>
                  </a:cubicBezTo>
                  <a:cubicBezTo>
                    <a:pt x="2797" y="643"/>
                    <a:pt x="2861" y="579"/>
                    <a:pt x="2926" y="547"/>
                  </a:cubicBezTo>
                  <a:lnTo>
                    <a:pt x="2958" y="515"/>
                  </a:lnTo>
                  <a:lnTo>
                    <a:pt x="2990" y="482"/>
                  </a:lnTo>
                  <a:cubicBezTo>
                    <a:pt x="3119" y="418"/>
                    <a:pt x="3151" y="225"/>
                    <a:pt x="3054" y="129"/>
                  </a:cubicBezTo>
                  <a:cubicBezTo>
                    <a:pt x="2990" y="43"/>
                    <a:pt x="2897" y="0"/>
                    <a:pt x="2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4383;p64">
              <a:extLst>
                <a:ext uri="{FF2B5EF4-FFF2-40B4-BE49-F238E27FC236}">
                  <a16:creationId xmlns:a16="http://schemas.microsoft.com/office/drawing/2014/main" id="{D3EEF88D-15C9-0D06-E29A-307FCACF0A67}"/>
                </a:ext>
              </a:extLst>
            </p:cNvPr>
            <p:cNvSpPr/>
            <p:nvPr/>
          </p:nvSpPr>
          <p:spPr>
            <a:xfrm>
              <a:off x="3009575" y="2539650"/>
              <a:ext cx="274875" cy="206550"/>
            </a:xfrm>
            <a:custGeom>
              <a:avLst/>
              <a:gdLst/>
              <a:ahLst/>
              <a:cxnLst/>
              <a:rect l="l" t="t" r="r" b="b"/>
              <a:pathLst>
                <a:path w="10995" h="8262" extrusionOk="0">
                  <a:moveTo>
                    <a:pt x="9590" y="1"/>
                  </a:moveTo>
                  <a:cubicBezTo>
                    <a:pt x="8905" y="1"/>
                    <a:pt x="8048" y="258"/>
                    <a:pt x="7619" y="258"/>
                  </a:cubicBezTo>
                  <a:cubicBezTo>
                    <a:pt x="6944" y="258"/>
                    <a:pt x="5722" y="162"/>
                    <a:pt x="4437" y="162"/>
                  </a:cubicBezTo>
                  <a:cubicBezTo>
                    <a:pt x="3119" y="162"/>
                    <a:pt x="1994" y="1094"/>
                    <a:pt x="1608" y="2412"/>
                  </a:cubicBezTo>
                  <a:cubicBezTo>
                    <a:pt x="1222" y="3730"/>
                    <a:pt x="676" y="4373"/>
                    <a:pt x="676" y="4373"/>
                  </a:cubicBezTo>
                  <a:cubicBezTo>
                    <a:pt x="676" y="4373"/>
                    <a:pt x="419" y="4405"/>
                    <a:pt x="1" y="4469"/>
                  </a:cubicBezTo>
                  <a:cubicBezTo>
                    <a:pt x="226" y="4983"/>
                    <a:pt x="451" y="5594"/>
                    <a:pt x="483" y="6237"/>
                  </a:cubicBezTo>
                  <a:cubicBezTo>
                    <a:pt x="515" y="6944"/>
                    <a:pt x="451" y="7651"/>
                    <a:pt x="354" y="8262"/>
                  </a:cubicBezTo>
                  <a:cubicBezTo>
                    <a:pt x="3151" y="7394"/>
                    <a:pt x="5722" y="6494"/>
                    <a:pt x="6590" y="6237"/>
                  </a:cubicBezTo>
                  <a:cubicBezTo>
                    <a:pt x="8165" y="5787"/>
                    <a:pt x="9033" y="3344"/>
                    <a:pt x="9483" y="2862"/>
                  </a:cubicBezTo>
                  <a:cubicBezTo>
                    <a:pt x="9965" y="2412"/>
                    <a:pt x="10994" y="804"/>
                    <a:pt x="10415" y="258"/>
                  </a:cubicBezTo>
                  <a:cubicBezTo>
                    <a:pt x="10233" y="65"/>
                    <a:pt x="9933" y="1"/>
                    <a:pt x="959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4384;p64">
              <a:extLst>
                <a:ext uri="{FF2B5EF4-FFF2-40B4-BE49-F238E27FC236}">
                  <a16:creationId xmlns:a16="http://schemas.microsoft.com/office/drawing/2014/main" id="{D4E997B3-D001-276C-6C4B-D4D6F1ACCDA4}"/>
                </a:ext>
              </a:extLst>
            </p:cNvPr>
            <p:cNvSpPr/>
            <p:nvPr/>
          </p:nvSpPr>
          <p:spPr>
            <a:xfrm>
              <a:off x="3002350" y="2533225"/>
              <a:ext cx="278875" cy="219750"/>
            </a:xfrm>
            <a:custGeom>
              <a:avLst/>
              <a:gdLst/>
              <a:ahLst/>
              <a:cxnLst/>
              <a:rect l="l" t="t" r="r" b="b"/>
              <a:pathLst>
                <a:path w="11155" h="8790" extrusionOk="0">
                  <a:moveTo>
                    <a:pt x="9869" y="515"/>
                  </a:moveTo>
                  <a:cubicBezTo>
                    <a:pt x="10190" y="515"/>
                    <a:pt x="10415" y="579"/>
                    <a:pt x="10512" y="708"/>
                  </a:cubicBezTo>
                  <a:cubicBezTo>
                    <a:pt x="10576" y="740"/>
                    <a:pt x="10608" y="836"/>
                    <a:pt x="10608" y="965"/>
                  </a:cubicBezTo>
                  <a:cubicBezTo>
                    <a:pt x="10608" y="1222"/>
                    <a:pt x="10447" y="1672"/>
                    <a:pt x="10222" y="2058"/>
                  </a:cubicBezTo>
                  <a:cubicBezTo>
                    <a:pt x="10029" y="2412"/>
                    <a:pt x="9740" y="2797"/>
                    <a:pt x="9579" y="2926"/>
                  </a:cubicBezTo>
                  <a:cubicBezTo>
                    <a:pt x="9419" y="3119"/>
                    <a:pt x="9290" y="3344"/>
                    <a:pt x="9129" y="3665"/>
                  </a:cubicBezTo>
                  <a:cubicBezTo>
                    <a:pt x="8872" y="4115"/>
                    <a:pt x="8551" y="4694"/>
                    <a:pt x="8165" y="5176"/>
                  </a:cubicBezTo>
                  <a:cubicBezTo>
                    <a:pt x="7779" y="5690"/>
                    <a:pt x="7297" y="6108"/>
                    <a:pt x="6783" y="6237"/>
                  </a:cubicBezTo>
                  <a:cubicBezTo>
                    <a:pt x="5958" y="6481"/>
                    <a:pt x="3592" y="7307"/>
                    <a:pt x="984" y="8134"/>
                  </a:cubicBezTo>
                  <a:lnTo>
                    <a:pt x="984" y="8134"/>
                  </a:lnTo>
                  <a:cubicBezTo>
                    <a:pt x="1027" y="7751"/>
                    <a:pt x="1061" y="7331"/>
                    <a:pt x="1061" y="6912"/>
                  </a:cubicBezTo>
                  <a:cubicBezTo>
                    <a:pt x="1061" y="6783"/>
                    <a:pt x="1061" y="6622"/>
                    <a:pt x="1029" y="6494"/>
                  </a:cubicBezTo>
                  <a:cubicBezTo>
                    <a:pt x="1003" y="5926"/>
                    <a:pt x="853" y="5400"/>
                    <a:pt x="662" y="4932"/>
                  </a:cubicBezTo>
                  <a:lnTo>
                    <a:pt x="662" y="4932"/>
                  </a:lnTo>
                  <a:cubicBezTo>
                    <a:pt x="875" y="4902"/>
                    <a:pt x="997" y="4887"/>
                    <a:pt x="997" y="4887"/>
                  </a:cubicBezTo>
                  <a:cubicBezTo>
                    <a:pt x="1061" y="4887"/>
                    <a:pt x="1125" y="4855"/>
                    <a:pt x="1158" y="4790"/>
                  </a:cubicBezTo>
                  <a:cubicBezTo>
                    <a:pt x="1190" y="4790"/>
                    <a:pt x="1768" y="4083"/>
                    <a:pt x="2154" y="2733"/>
                  </a:cubicBezTo>
                  <a:cubicBezTo>
                    <a:pt x="2508" y="1511"/>
                    <a:pt x="3536" y="676"/>
                    <a:pt x="4726" y="676"/>
                  </a:cubicBezTo>
                  <a:cubicBezTo>
                    <a:pt x="6011" y="676"/>
                    <a:pt x="7233" y="772"/>
                    <a:pt x="7908" y="772"/>
                  </a:cubicBezTo>
                  <a:cubicBezTo>
                    <a:pt x="8165" y="772"/>
                    <a:pt x="8487" y="708"/>
                    <a:pt x="8840" y="644"/>
                  </a:cubicBezTo>
                  <a:cubicBezTo>
                    <a:pt x="9194" y="579"/>
                    <a:pt x="9579" y="515"/>
                    <a:pt x="9869" y="515"/>
                  </a:cubicBezTo>
                  <a:close/>
                  <a:moveTo>
                    <a:pt x="9869" y="1"/>
                  </a:moveTo>
                  <a:cubicBezTo>
                    <a:pt x="9515" y="1"/>
                    <a:pt x="9097" y="65"/>
                    <a:pt x="8744" y="129"/>
                  </a:cubicBezTo>
                  <a:cubicBezTo>
                    <a:pt x="8390" y="194"/>
                    <a:pt x="8069" y="226"/>
                    <a:pt x="7908" y="226"/>
                  </a:cubicBezTo>
                  <a:cubicBezTo>
                    <a:pt x="7265" y="226"/>
                    <a:pt x="6044" y="129"/>
                    <a:pt x="4726" y="129"/>
                  </a:cubicBezTo>
                  <a:cubicBezTo>
                    <a:pt x="3279" y="129"/>
                    <a:pt x="2058" y="1158"/>
                    <a:pt x="1640" y="2572"/>
                  </a:cubicBezTo>
                  <a:cubicBezTo>
                    <a:pt x="1447" y="3215"/>
                    <a:pt x="1222" y="3697"/>
                    <a:pt x="1061" y="4019"/>
                  </a:cubicBezTo>
                  <a:cubicBezTo>
                    <a:pt x="965" y="4147"/>
                    <a:pt x="900" y="4276"/>
                    <a:pt x="836" y="4340"/>
                  </a:cubicBezTo>
                  <a:lnTo>
                    <a:pt x="803" y="4389"/>
                  </a:lnTo>
                  <a:lnTo>
                    <a:pt x="803" y="4389"/>
                  </a:lnTo>
                  <a:cubicBezTo>
                    <a:pt x="688" y="4405"/>
                    <a:pt x="500" y="4432"/>
                    <a:pt x="258" y="4469"/>
                  </a:cubicBezTo>
                  <a:cubicBezTo>
                    <a:pt x="161" y="4469"/>
                    <a:pt x="97" y="4533"/>
                    <a:pt x="65" y="4597"/>
                  </a:cubicBezTo>
                  <a:cubicBezTo>
                    <a:pt x="0" y="4662"/>
                    <a:pt x="0" y="4758"/>
                    <a:pt x="33" y="4822"/>
                  </a:cubicBezTo>
                  <a:cubicBezTo>
                    <a:pt x="258" y="5337"/>
                    <a:pt x="483" y="5915"/>
                    <a:pt x="515" y="6526"/>
                  </a:cubicBezTo>
                  <a:cubicBezTo>
                    <a:pt x="515" y="6655"/>
                    <a:pt x="515" y="6783"/>
                    <a:pt x="515" y="6912"/>
                  </a:cubicBezTo>
                  <a:cubicBezTo>
                    <a:pt x="515" y="7458"/>
                    <a:pt x="450" y="8005"/>
                    <a:pt x="386" y="8487"/>
                  </a:cubicBezTo>
                  <a:cubicBezTo>
                    <a:pt x="386" y="8583"/>
                    <a:pt x="418" y="8680"/>
                    <a:pt x="483" y="8744"/>
                  </a:cubicBezTo>
                  <a:cubicBezTo>
                    <a:pt x="528" y="8767"/>
                    <a:pt x="590" y="8789"/>
                    <a:pt x="656" y="8789"/>
                  </a:cubicBezTo>
                  <a:cubicBezTo>
                    <a:pt x="683" y="8789"/>
                    <a:pt x="711" y="8786"/>
                    <a:pt x="740" y="8776"/>
                  </a:cubicBezTo>
                  <a:cubicBezTo>
                    <a:pt x="3504" y="7908"/>
                    <a:pt x="6108" y="7008"/>
                    <a:pt x="6944" y="6751"/>
                  </a:cubicBezTo>
                  <a:cubicBezTo>
                    <a:pt x="7844" y="6494"/>
                    <a:pt x="8487" y="5690"/>
                    <a:pt x="8969" y="4951"/>
                  </a:cubicBezTo>
                  <a:cubicBezTo>
                    <a:pt x="9226" y="4597"/>
                    <a:pt x="9419" y="4212"/>
                    <a:pt x="9579" y="3922"/>
                  </a:cubicBezTo>
                  <a:cubicBezTo>
                    <a:pt x="9740" y="3633"/>
                    <a:pt x="9901" y="3376"/>
                    <a:pt x="9965" y="3312"/>
                  </a:cubicBezTo>
                  <a:cubicBezTo>
                    <a:pt x="10190" y="3119"/>
                    <a:pt x="10447" y="2733"/>
                    <a:pt x="10704" y="2315"/>
                  </a:cubicBezTo>
                  <a:cubicBezTo>
                    <a:pt x="10929" y="1865"/>
                    <a:pt x="11155" y="1415"/>
                    <a:pt x="11155" y="965"/>
                  </a:cubicBezTo>
                  <a:cubicBezTo>
                    <a:pt x="11155" y="740"/>
                    <a:pt x="11090" y="483"/>
                    <a:pt x="10897" y="322"/>
                  </a:cubicBezTo>
                  <a:cubicBezTo>
                    <a:pt x="10640" y="33"/>
                    <a:pt x="10254" y="1"/>
                    <a:pt x="9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4385;p64">
              <a:extLst>
                <a:ext uri="{FF2B5EF4-FFF2-40B4-BE49-F238E27FC236}">
                  <a16:creationId xmlns:a16="http://schemas.microsoft.com/office/drawing/2014/main" id="{60584782-09BD-559C-7EBF-F6B5D88182D9}"/>
                </a:ext>
              </a:extLst>
            </p:cNvPr>
            <p:cNvSpPr/>
            <p:nvPr/>
          </p:nvSpPr>
          <p:spPr>
            <a:xfrm>
              <a:off x="3041725" y="2911725"/>
              <a:ext cx="238700" cy="81200"/>
            </a:xfrm>
            <a:custGeom>
              <a:avLst/>
              <a:gdLst/>
              <a:ahLst/>
              <a:cxnLst/>
              <a:rect l="l" t="t" r="r" b="b"/>
              <a:pathLst>
                <a:path w="9548" h="3248" extrusionOk="0">
                  <a:moveTo>
                    <a:pt x="1897" y="1"/>
                  </a:moveTo>
                  <a:lnTo>
                    <a:pt x="0" y="3022"/>
                  </a:lnTo>
                  <a:cubicBezTo>
                    <a:pt x="0" y="3022"/>
                    <a:pt x="2411" y="3247"/>
                    <a:pt x="3215" y="3247"/>
                  </a:cubicBezTo>
                  <a:cubicBezTo>
                    <a:pt x="4019" y="3247"/>
                    <a:pt x="9547" y="2637"/>
                    <a:pt x="8744" y="1737"/>
                  </a:cubicBezTo>
                  <a:cubicBezTo>
                    <a:pt x="7940" y="804"/>
                    <a:pt x="1897" y="1"/>
                    <a:pt x="18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4386;p64">
              <a:extLst>
                <a:ext uri="{FF2B5EF4-FFF2-40B4-BE49-F238E27FC236}">
                  <a16:creationId xmlns:a16="http://schemas.microsoft.com/office/drawing/2014/main" id="{DD9C1788-9827-2813-9F24-01BDAE7E01D3}"/>
                </a:ext>
              </a:extLst>
            </p:cNvPr>
            <p:cNvSpPr/>
            <p:nvPr/>
          </p:nvSpPr>
          <p:spPr>
            <a:xfrm>
              <a:off x="3034500" y="2905300"/>
              <a:ext cx="234675" cy="94050"/>
            </a:xfrm>
            <a:custGeom>
              <a:avLst/>
              <a:gdLst/>
              <a:ahLst/>
              <a:cxnLst/>
              <a:rect l="l" t="t" r="r" b="b"/>
              <a:pathLst>
                <a:path w="9387" h="3762" extrusionOk="0">
                  <a:moveTo>
                    <a:pt x="2318" y="567"/>
                  </a:moveTo>
                  <a:cubicBezTo>
                    <a:pt x="2486" y="586"/>
                    <a:pt x="2755" y="620"/>
                    <a:pt x="3086" y="676"/>
                  </a:cubicBezTo>
                  <a:cubicBezTo>
                    <a:pt x="3954" y="804"/>
                    <a:pt x="5272" y="1029"/>
                    <a:pt x="6429" y="1286"/>
                  </a:cubicBezTo>
                  <a:cubicBezTo>
                    <a:pt x="7040" y="1447"/>
                    <a:pt x="7586" y="1576"/>
                    <a:pt x="8004" y="1736"/>
                  </a:cubicBezTo>
                  <a:cubicBezTo>
                    <a:pt x="8422" y="1897"/>
                    <a:pt x="8743" y="2058"/>
                    <a:pt x="8840" y="2154"/>
                  </a:cubicBezTo>
                  <a:cubicBezTo>
                    <a:pt x="8840" y="2154"/>
                    <a:pt x="8776" y="2219"/>
                    <a:pt x="8615" y="2283"/>
                  </a:cubicBezTo>
                  <a:cubicBezTo>
                    <a:pt x="8390" y="2411"/>
                    <a:pt x="7972" y="2572"/>
                    <a:pt x="7490" y="2669"/>
                  </a:cubicBezTo>
                  <a:cubicBezTo>
                    <a:pt x="6750" y="2829"/>
                    <a:pt x="5850" y="2990"/>
                    <a:pt x="5111" y="3086"/>
                  </a:cubicBezTo>
                  <a:cubicBezTo>
                    <a:pt x="4340" y="3183"/>
                    <a:pt x="3697" y="3215"/>
                    <a:pt x="3504" y="3215"/>
                  </a:cubicBezTo>
                  <a:cubicBezTo>
                    <a:pt x="3118" y="3215"/>
                    <a:pt x="2315" y="3183"/>
                    <a:pt x="1607" y="3119"/>
                  </a:cubicBezTo>
                  <a:cubicBezTo>
                    <a:pt x="1286" y="3104"/>
                    <a:pt x="984" y="3083"/>
                    <a:pt x="751" y="3064"/>
                  </a:cubicBezTo>
                  <a:lnTo>
                    <a:pt x="751" y="3064"/>
                  </a:lnTo>
                  <a:lnTo>
                    <a:pt x="2318" y="567"/>
                  </a:lnTo>
                  <a:close/>
                  <a:moveTo>
                    <a:pt x="2218" y="1"/>
                  </a:moveTo>
                  <a:cubicBezTo>
                    <a:pt x="2090" y="1"/>
                    <a:pt x="1993" y="33"/>
                    <a:pt x="1929" y="129"/>
                  </a:cubicBezTo>
                  <a:lnTo>
                    <a:pt x="32" y="3151"/>
                  </a:lnTo>
                  <a:cubicBezTo>
                    <a:pt x="0" y="3215"/>
                    <a:pt x="0" y="3311"/>
                    <a:pt x="32" y="3408"/>
                  </a:cubicBezTo>
                  <a:cubicBezTo>
                    <a:pt x="64" y="3504"/>
                    <a:pt x="161" y="3536"/>
                    <a:pt x="257" y="3569"/>
                  </a:cubicBezTo>
                  <a:cubicBezTo>
                    <a:pt x="257" y="3569"/>
                    <a:pt x="2668" y="3762"/>
                    <a:pt x="3504" y="3762"/>
                  </a:cubicBezTo>
                  <a:cubicBezTo>
                    <a:pt x="3697" y="3762"/>
                    <a:pt x="4147" y="3729"/>
                    <a:pt x="4725" y="3665"/>
                  </a:cubicBezTo>
                  <a:cubicBezTo>
                    <a:pt x="5561" y="3569"/>
                    <a:pt x="6686" y="3408"/>
                    <a:pt x="7586" y="3183"/>
                  </a:cubicBezTo>
                  <a:cubicBezTo>
                    <a:pt x="8036" y="3086"/>
                    <a:pt x="8454" y="2958"/>
                    <a:pt x="8776" y="2829"/>
                  </a:cubicBezTo>
                  <a:cubicBezTo>
                    <a:pt x="8936" y="2765"/>
                    <a:pt x="9065" y="2669"/>
                    <a:pt x="9161" y="2572"/>
                  </a:cubicBezTo>
                  <a:cubicBezTo>
                    <a:pt x="9258" y="2476"/>
                    <a:pt x="9386" y="2347"/>
                    <a:pt x="9386" y="2154"/>
                  </a:cubicBezTo>
                  <a:cubicBezTo>
                    <a:pt x="9386" y="2026"/>
                    <a:pt x="9322" y="1897"/>
                    <a:pt x="9226" y="1801"/>
                  </a:cubicBezTo>
                  <a:cubicBezTo>
                    <a:pt x="9065" y="1640"/>
                    <a:pt x="8872" y="1511"/>
                    <a:pt x="8615" y="1415"/>
                  </a:cubicBezTo>
                  <a:cubicBezTo>
                    <a:pt x="7715" y="997"/>
                    <a:pt x="6140" y="676"/>
                    <a:pt x="4758" y="418"/>
                  </a:cubicBezTo>
                  <a:cubicBezTo>
                    <a:pt x="3375" y="161"/>
                    <a:pt x="2218"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4387;p64">
              <a:extLst>
                <a:ext uri="{FF2B5EF4-FFF2-40B4-BE49-F238E27FC236}">
                  <a16:creationId xmlns:a16="http://schemas.microsoft.com/office/drawing/2014/main" id="{D644D367-33E9-6EB9-7BBC-682DEF4D5BC7}"/>
                </a:ext>
              </a:extLst>
            </p:cNvPr>
            <p:cNvSpPr/>
            <p:nvPr/>
          </p:nvSpPr>
          <p:spPr>
            <a:xfrm>
              <a:off x="2902700" y="2851450"/>
              <a:ext cx="604350" cy="551325"/>
            </a:xfrm>
            <a:custGeom>
              <a:avLst/>
              <a:gdLst/>
              <a:ahLst/>
              <a:cxnLst/>
              <a:rect l="l" t="t" r="r" b="b"/>
              <a:pathLst>
                <a:path w="24174" h="22053" extrusionOk="0">
                  <a:moveTo>
                    <a:pt x="17616" y="1"/>
                  </a:moveTo>
                  <a:lnTo>
                    <a:pt x="0" y="8166"/>
                  </a:lnTo>
                  <a:lnTo>
                    <a:pt x="6847" y="22052"/>
                  </a:lnTo>
                  <a:lnTo>
                    <a:pt x="24173" y="13277"/>
                  </a:lnTo>
                  <a:lnTo>
                    <a:pt x="176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4388;p64">
              <a:extLst>
                <a:ext uri="{FF2B5EF4-FFF2-40B4-BE49-F238E27FC236}">
                  <a16:creationId xmlns:a16="http://schemas.microsoft.com/office/drawing/2014/main" id="{10B3A37A-A41C-9572-D953-106AF353021D}"/>
                </a:ext>
              </a:extLst>
            </p:cNvPr>
            <p:cNvSpPr/>
            <p:nvPr/>
          </p:nvSpPr>
          <p:spPr>
            <a:xfrm>
              <a:off x="2896275" y="2845050"/>
              <a:ext cx="618000" cy="564150"/>
            </a:xfrm>
            <a:custGeom>
              <a:avLst/>
              <a:gdLst/>
              <a:ahLst/>
              <a:cxnLst/>
              <a:rect l="l" t="t" r="r" b="b"/>
              <a:pathLst>
                <a:path w="24720" h="22566" extrusionOk="0">
                  <a:moveTo>
                    <a:pt x="17765" y="623"/>
                  </a:moveTo>
                  <a:lnTo>
                    <a:pt x="24076" y="13436"/>
                  </a:lnTo>
                  <a:lnTo>
                    <a:pt x="7233" y="21954"/>
                  </a:lnTo>
                  <a:lnTo>
                    <a:pt x="643" y="8550"/>
                  </a:lnTo>
                  <a:lnTo>
                    <a:pt x="17765" y="623"/>
                  </a:lnTo>
                  <a:close/>
                  <a:moveTo>
                    <a:pt x="17904" y="1"/>
                  </a:moveTo>
                  <a:cubicBezTo>
                    <a:pt x="17861" y="1"/>
                    <a:pt x="17817" y="12"/>
                    <a:pt x="17776" y="32"/>
                  </a:cubicBezTo>
                  <a:lnTo>
                    <a:pt x="161" y="8164"/>
                  </a:lnTo>
                  <a:cubicBezTo>
                    <a:pt x="97" y="8197"/>
                    <a:pt x="32" y="8261"/>
                    <a:pt x="0" y="8325"/>
                  </a:cubicBezTo>
                  <a:cubicBezTo>
                    <a:pt x="0" y="8389"/>
                    <a:pt x="0" y="8454"/>
                    <a:pt x="32" y="8518"/>
                  </a:cubicBezTo>
                  <a:lnTo>
                    <a:pt x="6879" y="22437"/>
                  </a:lnTo>
                  <a:cubicBezTo>
                    <a:pt x="6911" y="22501"/>
                    <a:pt x="6944" y="22533"/>
                    <a:pt x="7040" y="22565"/>
                  </a:cubicBezTo>
                  <a:cubicBezTo>
                    <a:pt x="7104" y="22565"/>
                    <a:pt x="7169" y="22565"/>
                    <a:pt x="7233" y="22533"/>
                  </a:cubicBezTo>
                  <a:lnTo>
                    <a:pt x="24527" y="13790"/>
                  </a:lnTo>
                  <a:cubicBezTo>
                    <a:pt x="24687" y="13725"/>
                    <a:pt x="24719" y="13565"/>
                    <a:pt x="24655" y="13436"/>
                  </a:cubicBezTo>
                  <a:lnTo>
                    <a:pt x="18130" y="160"/>
                  </a:lnTo>
                  <a:cubicBezTo>
                    <a:pt x="18086" y="51"/>
                    <a:pt x="17997" y="1"/>
                    <a:pt x="179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4389;p64">
              <a:extLst>
                <a:ext uri="{FF2B5EF4-FFF2-40B4-BE49-F238E27FC236}">
                  <a16:creationId xmlns:a16="http://schemas.microsoft.com/office/drawing/2014/main" id="{AC02A136-50FA-8688-9019-F4494C8B0A5D}"/>
                </a:ext>
              </a:extLst>
            </p:cNvPr>
            <p:cNvSpPr/>
            <p:nvPr/>
          </p:nvSpPr>
          <p:spPr>
            <a:xfrm>
              <a:off x="3048950" y="2939850"/>
              <a:ext cx="145475" cy="79925"/>
            </a:xfrm>
            <a:custGeom>
              <a:avLst/>
              <a:gdLst/>
              <a:ahLst/>
              <a:cxnLst/>
              <a:rect l="l" t="t" r="r" b="b"/>
              <a:pathLst>
                <a:path w="5819" h="3197" extrusionOk="0">
                  <a:moveTo>
                    <a:pt x="3119" y="1"/>
                  </a:moveTo>
                  <a:lnTo>
                    <a:pt x="1" y="1094"/>
                  </a:lnTo>
                  <a:cubicBezTo>
                    <a:pt x="1" y="1094"/>
                    <a:pt x="2122" y="1094"/>
                    <a:pt x="2604" y="1415"/>
                  </a:cubicBezTo>
                  <a:cubicBezTo>
                    <a:pt x="3061" y="1672"/>
                    <a:pt x="4786" y="3197"/>
                    <a:pt x="5369" y="3197"/>
                  </a:cubicBezTo>
                  <a:cubicBezTo>
                    <a:pt x="5442" y="3197"/>
                    <a:pt x="5497" y="3173"/>
                    <a:pt x="5530" y="3119"/>
                  </a:cubicBezTo>
                  <a:cubicBezTo>
                    <a:pt x="5819" y="2605"/>
                    <a:pt x="4630" y="1415"/>
                    <a:pt x="4115" y="901"/>
                  </a:cubicBezTo>
                  <a:cubicBezTo>
                    <a:pt x="3633" y="387"/>
                    <a:pt x="3119" y="1"/>
                    <a:pt x="3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4390;p64">
              <a:extLst>
                <a:ext uri="{FF2B5EF4-FFF2-40B4-BE49-F238E27FC236}">
                  <a16:creationId xmlns:a16="http://schemas.microsoft.com/office/drawing/2014/main" id="{ECBBF553-DF3F-CC4F-8E0F-59908857C41B}"/>
                </a:ext>
              </a:extLst>
            </p:cNvPr>
            <p:cNvSpPr/>
            <p:nvPr/>
          </p:nvSpPr>
          <p:spPr>
            <a:xfrm>
              <a:off x="3042525" y="2932825"/>
              <a:ext cx="152725" cy="93850"/>
            </a:xfrm>
            <a:custGeom>
              <a:avLst/>
              <a:gdLst/>
              <a:ahLst/>
              <a:cxnLst/>
              <a:rect l="l" t="t" r="r" b="b"/>
              <a:pathLst>
                <a:path w="6109" h="3754" extrusionOk="0">
                  <a:moveTo>
                    <a:pt x="3389" y="1"/>
                  </a:moveTo>
                  <a:cubicBezTo>
                    <a:pt x="3303" y="1"/>
                    <a:pt x="3209" y="43"/>
                    <a:pt x="3151" y="121"/>
                  </a:cubicBezTo>
                  <a:cubicBezTo>
                    <a:pt x="3086" y="218"/>
                    <a:pt x="3086" y="378"/>
                    <a:pt x="3215" y="475"/>
                  </a:cubicBezTo>
                  <a:cubicBezTo>
                    <a:pt x="3215" y="475"/>
                    <a:pt x="3247" y="507"/>
                    <a:pt x="3279" y="539"/>
                  </a:cubicBezTo>
                  <a:cubicBezTo>
                    <a:pt x="3440" y="700"/>
                    <a:pt x="3826" y="989"/>
                    <a:pt x="4179" y="1375"/>
                  </a:cubicBezTo>
                  <a:cubicBezTo>
                    <a:pt x="4404" y="1600"/>
                    <a:pt x="4758" y="1953"/>
                    <a:pt x="5079" y="2307"/>
                  </a:cubicBezTo>
                  <a:cubicBezTo>
                    <a:pt x="5208" y="2500"/>
                    <a:pt x="5337" y="2693"/>
                    <a:pt x="5433" y="2853"/>
                  </a:cubicBezTo>
                  <a:cubicBezTo>
                    <a:pt x="5528" y="3012"/>
                    <a:pt x="5561" y="3139"/>
                    <a:pt x="5562" y="3204"/>
                  </a:cubicBezTo>
                  <a:lnTo>
                    <a:pt x="5562" y="3204"/>
                  </a:lnTo>
                  <a:cubicBezTo>
                    <a:pt x="5528" y="3200"/>
                    <a:pt x="5485" y="3192"/>
                    <a:pt x="5433" y="3175"/>
                  </a:cubicBezTo>
                  <a:cubicBezTo>
                    <a:pt x="5144" y="3046"/>
                    <a:pt x="4629" y="2661"/>
                    <a:pt x="4147" y="2307"/>
                  </a:cubicBezTo>
                  <a:cubicBezTo>
                    <a:pt x="3890" y="2114"/>
                    <a:pt x="3665" y="1953"/>
                    <a:pt x="3472" y="1793"/>
                  </a:cubicBezTo>
                  <a:cubicBezTo>
                    <a:pt x="3279" y="1632"/>
                    <a:pt x="3119" y="1535"/>
                    <a:pt x="3022" y="1439"/>
                  </a:cubicBezTo>
                  <a:cubicBezTo>
                    <a:pt x="2829" y="1343"/>
                    <a:pt x="2572" y="1278"/>
                    <a:pt x="2283" y="1246"/>
                  </a:cubicBezTo>
                  <a:cubicBezTo>
                    <a:pt x="1447" y="1118"/>
                    <a:pt x="258" y="1118"/>
                    <a:pt x="258" y="1118"/>
                  </a:cubicBezTo>
                  <a:cubicBezTo>
                    <a:pt x="97" y="1118"/>
                    <a:pt x="1" y="1246"/>
                    <a:pt x="1" y="1375"/>
                  </a:cubicBezTo>
                  <a:cubicBezTo>
                    <a:pt x="1" y="1535"/>
                    <a:pt x="97" y="1664"/>
                    <a:pt x="258" y="1664"/>
                  </a:cubicBezTo>
                  <a:lnTo>
                    <a:pt x="579" y="1664"/>
                  </a:lnTo>
                  <a:cubicBezTo>
                    <a:pt x="901" y="1664"/>
                    <a:pt x="1351" y="1664"/>
                    <a:pt x="1801" y="1728"/>
                  </a:cubicBezTo>
                  <a:cubicBezTo>
                    <a:pt x="2026" y="1728"/>
                    <a:pt x="2219" y="1760"/>
                    <a:pt x="2379" y="1793"/>
                  </a:cubicBezTo>
                  <a:cubicBezTo>
                    <a:pt x="2572" y="1825"/>
                    <a:pt x="2701" y="1889"/>
                    <a:pt x="2733" y="1921"/>
                  </a:cubicBezTo>
                  <a:cubicBezTo>
                    <a:pt x="2829" y="1953"/>
                    <a:pt x="3022" y="2114"/>
                    <a:pt x="3247" y="2275"/>
                  </a:cubicBezTo>
                  <a:cubicBezTo>
                    <a:pt x="3601" y="2564"/>
                    <a:pt x="4019" y="2918"/>
                    <a:pt x="4437" y="3207"/>
                  </a:cubicBezTo>
                  <a:cubicBezTo>
                    <a:pt x="4662" y="3336"/>
                    <a:pt x="4854" y="3464"/>
                    <a:pt x="5047" y="3561"/>
                  </a:cubicBezTo>
                  <a:cubicBezTo>
                    <a:pt x="5240" y="3657"/>
                    <a:pt x="5433" y="3753"/>
                    <a:pt x="5626" y="3753"/>
                  </a:cubicBezTo>
                  <a:cubicBezTo>
                    <a:pt x="5690" y="3753"/>
                    <a:pt x="5754" y="3721"/>
                    <a:pt x="5819" y="3689"/>
                  </a:cubicBezTo>
                  <a:cubicBezTo>
                    <a:pt x="5915" y="3657"/>
                    <a:pt x="5979" y="3593"/>
                    <a:pt x="6012" y="3528"/>
                  </a:cubicBezTo>
                  <a:cubicBezTo>
                    <a:pt x="6076" y="3432"/>
                    <a:pt x="6108" y="3303"/>
                    <a:pt x="6108" y="3207"/>
                  </a:cubicBezTo>
                  <a:cubicBezTo>
                    <a:pt x="6108" y="2982"/>
                    <a:pt x="6012" y="2789"/>
                    <a:pt x="5915" y="2596"/>
                  </a:cubicBezTo>
                  <a:cubicBezTo>
                    <a:pt x="5562" y="1985"/>
                    <a:pt x="4919" y="1343"/>
                    <a:pt x="4565" y="989"/>
                  </a:cubicBezTo>
                  <a:cubicBezTo>
                    <a:pt x="4051" y="475"/>
                    <a:pt x="3537" y="57"/>
                    <a:pt x="3537" y="57"/>
                  </a:cubicBezTo>
                  <a:cubicBezTo>
                    <a:pt x="3498" y="19"/>
                    <a:pt x="3445" y="1"/>
                    <a:pt x="3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4391;p64">
              <a:extLst>
                <a:ext uri="{FF2B5EF4-FFF2-40B4-BE49-F238E27FC236}">
                  <a16:creationId xmlns:a16="http://schemas.microsoft.com/office/drawing/2014/main" id="{3D6CF81F-94BE-F428-E710-3924240CFEC7}"/>
                </a:ext>
              </a:extLst>
            </p:cNvPr>
            <p:cNvSpPr/>
            <p:nvPr/>
          </p:nvSpPr>
          <p:spPr>
            <a:xfrm>
              <a:off x="2426975" y="2793600"/>
              <a:ext cx="662175" cy="222625"/>
            </a:xfrm>
            <a:custGeom>
              <a:avLst/>
              <a:gdLst/>
              <a:ahLst/>
              <a:cxnLst/>
              <a:rect l="l" t="t" r="r" b="b"/>
              <a:pathLst>
                <a:path w="26487" h="8905" extrusionOk="0">
                  <a:moveTo>
                    <a:pt x="8325" y="1"/>
                  </a:moveTo>
                  <a:cubicBezTo>
                    <a:pt x="0" y="386"/>
                    <a:pt x="4532" y="6622"/>
                    <a:pt x="4532" y="6622"/>
                  </a:cubicBezTo>
                  <a:lnTo>
                    <a:pt x="23626" y="8905"/>
                  </a:lnTo>
                  <a:lnTo>
                    <a:pt x="26487" y="4726"/>
                  </a:lnTo>
                  <a:lnTo>
                    <a:pt x="83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4392;p64">
              <a:extLst>
                <a:ext uri="{FF2B5EF4-FFF2-40B4-BE49-F238E27FC236}">
                  <a16:creationId xmlns:a16="http://schemas.microsoft.com/office/drawing/2014/main" id="{696CF7EA-B20E-D5CE-3FD0-718D474A8433}"/>
                </a:ext>
              </a:extLst>
            </p:cNvPr>
            <p:cNvSpPr/>
            <p:nvPr/>
          </p:nvSpPr>
          <p:spPr>
            <a:xfrm>
              <a:off x="2503300" y="2787175"/>
              <a:ext cx="592300" cy="235475"/>
            </a:xfrm>
            <a:custGeom>
              <a:avLst/>
              <a:gdLst/>
              <a:ahLst/>
              <a:cxnLst/>
              <a:rect l="l" t="t" r="r" b="b"/>
              <a:pathLst>
                <a:path w="23692" h="9419" extrusionOk="0">
                  <a:moveTo>
                    <a:pt x="5272" y="531"/>
                  </a:moveTo>
                  <a:lnTo>
                    <a:pt x="22984" y="5143"/>
                  </a:lnTo>
                  <a:lnTo>
                    <a:pt x="20445" y="8872"/>
                  </a:lnTo>
                  <a:lnTo>
                    <a:pt x="1653" y="6639"/>
                  </a:lnTo>
                  <a:lnTo>
                    <a:pt x="1653" y="6639"/>
                  </a:lnTo>
                  <a:cubicBezTo>
                    <a:pt x="1541" y="6464"/>
                    <a:pt x="1301" y="6073"/>
                    <a:pt x="1062" y="5594"/>
                  </a:cubicBezTo>
                  <a:cubicBezTo>
                    <a:pt x="772" y="4983"/>
                    <a:pt x="515" y="4243"/>
                    <a:pt x="515" y="3504"/>
                  </a:cubicBezTo>
                  <a:cubicBezTo>
                    <a:pt x="547" y="2797"/>
                    <a:pt x="740" y="2122"/>
                    <a:pt x="1447" y="1575"/>
                  </a:cubicBezTo>
                  <a:cubicBezTo>
                    <a:pt x="2122" y="1029"/>
                    <a:pt x="3344" y="611"/>
                    <a:pt x="5272" y="547"/>
                  </a:cubicBezTo>
                  <a:lnTo>
                    <a:pt x="5272" y="531"/>
                  </a:lnTo>
                  <a:close/>
                  <a:moveTo>
                    <a:pt x="5272" y="0"/>
                  </a:moveTo>
                  <a:cubicBezTo>
                    <a:pt x="3247" y="97"/>
                    <a:pt x="1929" y="515"/>
                    <a:pt x="1094" y="1158"/>
                  </a:cubicBezTo>
                  <a:cubicBezTo>
                    <a:pt x="290" y="1800"/>
                    <a:pt x="1" y="2668"/>
                    <a:pt x="1" y="3504"/>
                  </a:cubicBezTo>
                  <a:cubicBezTo>
                    <a:pt x="1" y="4404"/>
                    <a:pt x="322" y="5272"/>
                    <a:pt x="644" y="5947"/>
                  </a:cubicBezTo>
                  <a:cubicBezTo>
                    <a:pt x="965" y="6590"/>
                    <a:pt x="1287" y="7040"/>
                    <a:pt x="1287" y="7040"/>
                  </a:cubicBezTo>
                  <a:cubicBezTo>
                    <a:pt x="1319" y="7104"/>
                    <a:pt x="1383" y="7136"/>
                    <a:pt x="1447" y="7136"/>
                  </a:cubicBezTo>
                  <a:lnTo>
                    <a:pt x="20541" y="9419"/>
                  </a:lnTo>
                  <a:cubicBezTo>
                    <a:pt x="20637" y="9419"/>
                    <a:pt x="20734" y="9387"/>
                    <a:pt x="20798" y="9290"/>
                  </a:cubicBezTo>
                  <a:lnTo>
                    <a:pt x="23627" y="5143"/>
                  </a:lnTo>
                  <a:cubicBezTo>
                    <a:pt x="23691" y="5079"/>
                    <a:pt x="23691" y="4983"/>
                    <a:pt x="23659" y="4886"/>
                  </a:cubicBezTo>
                  <a:cubicBezTo>
                    <a:pt x="23627" y="4822"/>
                    <a:pt x="23563" y="4758"/>
                    <a:pt x="23498" y="4726"/>
                  </a:cubicBezTo>
                  <a:lnTo>
                    <a:pt x="53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4393;p64">
              <a:extLst>
                <a:ext uri="{FF2B5EF4-FFF2-40B4-BE49-F238E27FC236}">
                  <a16:creationId xmlns:a16="http://schemas.microsoft.com/office/drawing/2014/main" id="{6CDF9797-83F2-998F-28AA-4A9E55D39C51}"/>
                </a:ext>
              </a:extLst>
            </p:cNvPr>
            <p:cNvSpPr/>
            <p:nvPr/>
          </p:nvSpPr>
          <p:spPr>
            <a:xfrm>
              <a:off x="1989800" y="2788450"/>
              <a:ext cx="709600" cy="1210775"/>
            </a:xfrm>
            <a:custGeom>
              <a:avLst/>
              <a:gdLst/>
              <a:ahLst/>
              <a:cxnLst/>
              <a:rect l="l" t="t" r="r" b="b"/>
              <a:pathLst>
                <a:path w="28384" h="48431" extrusionOk="0">
                  <a:moveTo>
                    <a:pt x="15726" y="0"/>
                  </a:moveTo>
                  <a:cubicBezTo>
                    <a:pt x="14816" y="0"/>
                    <a:pt x="13906" y="302"/>
                    <a:pt x="12987" y="1010"/>
                  </a:cubicBezTo>
                  <a:cubicBezTo>
                    <a:pt x="12987" y="1010"/>
                    <a:pt x="8551" y="4771"/>
                    <a:pt x="7072" y="9303"/>
                  </a:cubicBezTo>
                  <a:cubicBezTo>
                    <a:pt x="5626" y="13868"/>
                    <a:pt x="4661" y="22965"/>
                    <a:pt x="4661" y="22965"/>
                  </a:cubicBezTo>
                  <a:cubicBezTo>
                    <a:pt x="4661" y="22965"/>
                    <a:pt x="0" y="29683"/>
                    <a:pt x="0" y="30358"/>
                  </a:cubicBezTo>
                  <a:cubicBezTo>
                    <a:pt x="0" y="30572"/>
                    <a:pt x="429" y="30644"/>
                    <a:pt x="1001" y="30644"/>
                  </a:cubicBezTo>
                  <a:cubicBezTo>
                    <a:pt x="2143" y="30644"/>
                    <a:pt x="3858" y="30358"/>
                    <a:pt x="3858" y="30358"/>
                  </a:cubicBezTo>
                  <a:lnTo>
                    <a:pt x="3858" y="30358"/>
                  </a:lnTo>
                  <a:lnTo>
                    <a:pt x="129" y="36787"/>
                  </a:lnTo>
                  <a:cubicBezTo>
                    <a:pt x="129" y="36787"/>
                    <a:pt x="129" y="42123"/>
                    <a:pt x="3054" y="44952"/>
                  </a:cubicBezTo>
                  <a:cubicBezTo>
                    <a:pt x="5520" y="47284"/>
                    <a:pt x="8813" y="48431"/>
                    <a:pt x="11703" y="48431"/>
                  </a:cubicBezTo>
                  <a:cubicBezTo>
                    <a:pt x="12279" y="48431"/>
                    <a:pt x="12839" y="48385"/>
                    <a:pt x="13373" y="48295"/>
                  </a:cubicBezTo>
                  <a:cubicBezTo>
                    <a:pt x="16587" y="47748"/>
                    <a:pt x="22502" y="40516"/>
                    <a:pt x="23144" y="40130"/>
                  </a:cubicBezTo>
                  <a:cubicBezTo>
                    <a:pt x="23819" y="39712"/>
                    <a:pt x="21537" y="33573"/>
                    <a:pt x="21023" y="31290"/>
                  </a:cubicBezTo>
                  <a:cubicBezTo>
                    <a:pt x="20476" y="29008"/>
                    <a:pt x="21537" y="27401"/>
                    <a:pt x="22212" y="26983"/>
                  </a:cubicBezTo>
                  <a:cubicBezTo>
                    <a:pt x="22887" y="26597"/>
                    <a:pt x="26777" y="24186"/>
                    <a:pt x="27580" y="22451"/>
                  </a:cubicBezTo>
                  <a:cubicBezTo>
                    <a:pt x="28384" y="20715"/>
                    <a:pt x="28255" y="17757"/>
                    <a:pt x="27966" y="15475"/>
                  </a:cubicBezTo>
                  <a:cubicBezTo>
                    <a:pt x="27709" y="13193"/>
                    <a:pt x="24366" y="5285"/>
                    <a:pt x="21409" y="2875"/>
                  </a:cubicBezTo>
                  <a:cubicBezTo>
                    <a:pt x="19445" y="1256"/>
                    <a:pt x="17584" y="0"/>
                    <a:pt x="157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4394;p64">
              <a:extLst>
                <a:ext uri="{FF2B5EF4-FFF2-40B4-BE49-F238E27FC236}">
                  <a16:creationId xmlns:a16="http://schemas.microsoft.com/office/drawing/2014/main" id="{BC35BCBB-9C8B-1B28-6543-70FC46F16864}"/>
                </a:ext>
              </a:extLst>
            </p:cNvPr>
            <p:cNvSpPr/>
            <p:nvPr/>
          </p:nvSpPr>
          <p:spPr>
            <a:xfrm>
              <a:off x="1982575" y="2781550"/>
              <a:ext cx="718450" cy="1223925"/>
            </a:xfrm>
            <a:custGeom>
              <a:avLst/>
              <a:gdLst/>
              <a:ahLst/>
              <a:cxnLst/>
              <a:rect l="l" t="t" r="r" b="b"/>
              <a:pathLst>
                <a:path w="28738" h="48957" extrusionOk="0">
                  <a:moveTo>
                    <a:pt x="16008" y="547"/>
                  </a:moveTo>
                  <a:cubicBezTo>
                    <a:pt x="16876" y="547"/>
                    <a:pt x="17744" y="836"/>
                    <a:pt x="18676" y="1350"/>
                  </a:cubicBezTo>
                  <a:cubicBezTo>
                    <a:pt x="19608" y="1865"/>
                    <a:pt x="20540" y="2572"/>
                    <a:pt x="21537" y="3376"/>
                  </a:cubicBezTo>
                  <a:cubicBezTo>
                    <a:pt x="22951" y="4501"/>
                    <a:pt x="24526" y="7072"/>
                    <a:pt x="25748" y="9612"/>
                  </a:cubicBezTo>
                  <a:cubicBezTo>
                    <a:pt x="26359" y="10897"/>
                    <a:pt x="26905" y="12151"/>
                    <a:pt x="27291" y="13244"/>
                  </a:cubicBezTo>
                  <a:cubicBezTo>
                    <a:pt x="27676" y="14337"/>
                    <a:pt x="27934" y="15269"/>
                    <a:pt x="27998" y="15783"/>
                  </a:cubicBezTo>
                  <a:cubicBezTo>
                    <a:pt x="28127" y="16780"/>
                    <a:pt x="28191" y="17873"/>
                    <a:pt x="28191" y="18933"/>
                  </a:cubicBezTo>
                  <a:cubicBezTo>
                    <a:pt x="28223" y="20348"/>
                    <a:pt x="28062" y="21698"/>
                    <a:pt x="27612" y="22598"/>
                  </a:cubicBezTo>
                  <a:cubicBezTo>
                    <a:pt x="27451" y="22984"/>
                    <a:pt x="27066" y="23466"/>
                    <a:pt x="26584" y="23916"/>
                  </a:cubicBezTo>
                  <a:cubicBezTo>
                    <a:pt x="25169" y="25298"/>
                    <a:pt x="22855" y="26745"/>
                    <a:pt x="22373" y="27034"/>
                  </a:cubicBezTo>
                  <a:cubicBezTo>
                    <a:pt x="22051" y="27227"/>
                    <a:pt x="21665" y="27645"/>
                    <a:pt x="21376" y="28191"/>
                  </a:cubicBezTo>
                  <a:cubicBezTo>
                    <a:pt x="21087" y="28770"/>
                    <a:pt x="20894" y="29477"/>
                    <a:pt x="20894" y="30345"/>
                  </a:cubicBezTo>
                  <a:cubicBezTo>
                    <a:pt x="20894" y="30730"/>
                    <a:pt x="20926" y="31181"/>
                    <a:pt x="21055" y="31631"/>
                  </a:cubicBezTo>
                  <a:cubicBezTo>
                    <a:pt x="21280" y="32627"/>
                    <a:pt x="21858" y="34363"/>
                    <a:pt x="22341" y="36034"/>
                  </a:cubicBezTo>
                  <a:cubicBezTo>
                    <a:pt x="22598" y="36870"/>
                    <a:pt x="22855" y="37674"/>
                    <a:pt x="23016" y="38381"/>
                  </a:cubicBezTo>
                  <a:cubicBezTo>
                    <a:pt x="23208" y="39088"/>
                    <a:pt x="23305" y="39667"/>
                    <a:pt x="23305" y="39988"/>
                  </a:cubicBezTo>
                  <a:cubicBezTo>
                    <a:pt x="23305" y="40085"/>
                    <a:pt x="23305" y="40149"/>
                    <a:pt x="23273" y="40181"/>
                  </a:cubicBezTo>
                  <a:lnTo>
                    <a:pt x="23284" y="40192"/>
                  </a:lnTo>
                  <a:lnTo>
                    <a:pt x="23284" y="40192"/>
                  </a:lnTo>
                  <a:cubicBezTo>
                    <a:pt x="23226" y="40227"/>
                    <a:pt x="23166" y="40284"/>
                    <a:pt x="23080" y="40342"/>
                  </a:cubicBezTo>
                  <a:cubicBezTo>
                    <a:pt x="22758" y="40663"/>
                    <a:pt x="22212" y="41242"/>
                    <a:pt x="21473" y="42013"/>
                  </a:cubicBezTo>
                  <a:cubicBezTo>
                    <a:pt x="20412" y="43170"/>
                    <a:pt x="18965" y="44649"/>
                    <a:pt x="17519" y="45903"/>
                  </a:cubicBezTo>
                  <a:cubicBezTo>
                    <a:pt x="16812" y="46513"/>
                    <a:pt x="16105" y="47092"/>
                    <a:pt x="15429" y="47510"/>
                  </a:cubicBezTo>
                  <a:cubicBezTo>
                    <a:pt x="14754" y="47928"/>
                    <a:pt x="14144" y="48217"/>
                    <a:pt x="13629" y="48314"/>
                  </a:cubicBezTo>
                  <a:cubicBezTo>
                    <a:pt x="13115" y="48378"/>
                    <a:pt x="12569" y="48442"/>
                    <a:pt x="11990" y="48442"/>
                  </a:cubicBezTo>
                  <a:cubicBezTo>
                    <a:pt x="9193" y="48442"/>
                    <a:pt x="5947" y="47317"/>
                    <a:pt x="3536" y="45035"/>
                  </a:cubicBezTo>
                  <a:cubicBezTo>
                    <a:pt x="2122" y="43685"/>
                    <a:pt x="1415" y="41692"/>
                    <a:pt x="1029" y="40020"/>
                  </a:cubicBezTo>
                  <a:cubicBezTo>
                    <a:pt x="868" y="39184"/>
                    <a:pt x="772" y="38445"/>
                    <a:pt x="707" y="37899"/>
                  </a:cubicBezTo>
                  <a:cubicBezTo>
                    <a:pt x="707" y="37642"/>
                    <a:pt x="675" y="37417"/>
                    <a:pt x="675" y="37288"/>
                  </a:cubicBezTo>
                  <a:cubicBezTo>
                    <a:pt x="675" y="37222"/>
                    <a:pt x="675" y="37172"/>
                    <a:pt x="675" y="37137"/>
                  </a:cubicBezTo>
                  <a:lnTo>
                    <a:pt x="675" y="37137"/>
                  </a:lnTo>
                  <a:lnTo>
                    <a:pt x="4404" y="30763"/>
                  </a:lnTo>
                  <a:cubicBezTo>
                    <a:pt x="4436" y="30666"/>
                    <a:pt x="4436" y="30538"/>
                    <a:pt x="4372" y="30473"/>
                  </a:cubicBezTo>
                  <a:cubicBezTo>
                    <a:pt x="4308" y="30377"/>
                    <a:pt x="4211" y="30345"/>
                    <a:pt x="4115" y="30345"/>
                  </a:cubicBezTo>
                  <a:cubicBezTo>
                    <a:pt x="4115" y="30345"/>
                    <a:pt x="4018" y="30377"/>
                    <a:pt x="3825" y="30409"/>
                  </a:cubicBezTo>
                  <a:cubicBezTo>
                    <a:pt x="3311" y="30473"/>
                    <a:pt x="2122" y="30634"/>
                    <a:pt x="1286" y="30634"/>
                  </a:cubicBezTo>
                  <a:cubicBezTo>
                    <a:pt x="997" y="30634"/>
                    <a:pt x="772" y="30634"/>
                    <a:pt x="643" y="30602"/>
                  </a:cubicBezTo>
                  <a:cubicBezTo>
                    <a:pt x="604" y="30589"/>
                    <a:pt x="575" y="30576"/>
                    <a:pt x="555" y="30565"/>
                  </a:cubicBezTo>
                  <a:lnTo>
                    <a:pt x="555" y="30565"/>
                  </a:lnTo>
                  <a:cubicBezTo>
                    <a:pt x="563" y="30537"/>
                    <a:pt x="579" y="30505"/>
                    <a:pt x="611" y="30473"/>
                  </a:cubicBezTo>
                  <a:cubicBezTo>
                    <a:pt x="740" y="30152"/>
                    <a:pt x="1093" y="29541"/>
                    <a:pt x="1575" y="28802"/>
                  </a:cubicBezTo>
                  <a:cubicBezTo>
                    <a:pt x="2250" y="27709"/>
                    <a:pt x="3150" y="26359"/>
                    <a:pt x="3890" y="25266"/>
                  </a:cubicBezTo>
                  <a:cubicBezTo>
                    <a:pt x="4243" y="24752"/>
                    <a:pt x="4565" y="24269"/>
                    <a:pt x="4822" y="23948"/>
                  </a:cubicBezTo>
                  <a:cubicBezTo>
                    <a:pt x="5047" y="23594"/>
                    <a:pt x="5175" y="23402"/>
                    <a:pt x="5175" y="23402"/>
                  </a:cubicBezTo>
                  <a:lnTo>
                    <a:pt x="5240" y="23273"/>
                  </a:lnTo>
                  <a:cubicBezTo>
                    <a:pt x="5240" y="23273"/>
                    <a:pt x="5272" y="22727"/>
                    <a:pt x="5400" y="21794"/>
                  </a:cubicBezTo>
                  <a:cubicBezTo>
                    <a:pt x="5722" y="19030"/>
                    <a:pt x="6525" y="13051"/>
                    <a:pt x="7618" y="9676"/>
                  </a:cubicBezTo>
                  <a:cubicBezTo>
                    <a:pt x="8358" y="7458"/>
                    <a:pt x="9804" y="5401"/>
                    <a:pt x="11090" y="3890"/>
                  </a:cubicBezTo>
                  <a:cubicBezTo>
                    <a:pt x="11701" y="3151"/>
                    <a:pt x="12311" y="2540"/>
                    <a:pt x="12729" y="2122"/>
                  </a:cubicBezTo>
                  <a:cubicBezTo>
                    <a:pt x="12954" y="1929"/>
                    <a:pt x="13147" y="1768"/>
                    <a:pt x="13244" y="1640"/>
                  </a:cubicBezTo>
                  <a:cubicBezTo>
                    <a:pt x="13308" y="1608"/>
                    <a:pt x="13372" y="1543"/>
                    <a:pt x="13404" y="1543"/>
                  </a:cubicBezTo>
                  <a:lnTo>
                    <a:pt x="13427" y="1498"/>
                  </a:lnTo>
                  <a:lnTo>
                    <a:pt x="13437" y="1511"/>
                  </a:lnTo>
                  <a:cubicBezTo>
                    <a:pt x="14304" y="836"/>
                    <a:pt x="15140" y="547"/>
                    <a:pt x="16008" y="547"/>
                  </a:cubicBezTo>
                  <a:close/>
                  <a:moveTo>
                    <a:pt x="16008" y="0"/>
                  </a:moveTo>
                  <a:cubicBezTo>
                    <a:pt x="15044" y="0"/>
                    <a:pt x="14047" y="354"/>
                    <a:pt x="13115" y="1061"/>
                  </a:cubicBezTo>
                  <a:lnTo>
                    <a:pt x="13083" y="1093"/>
                  </a:lnTo>
                  <a:cubicBezTo>
                    <a:pt x="13083" y="1093"/>
                    <a:pt x="11958" y="2025"/>
                    <a:pt x="10672" y="3568"/>
                  </a:cubicBezTo>
                  <a:cubicBezTo>
                    <a:pt x="9354" y="5079"/>
                    <a:pt x="7876" y="7169"/>
                    <a:pt x="7104" y="9515"/>
                  </a:cubicBezTo>
                  <a:cubicBezTo>
                    <a:pt x="6365" y="11830"/>
                    <a:pt x="5786" y="15237"/>
                    <a:pt x="5336" y="18098"/>
                  </a:cubicBezTo>
                  <a:cubicBezTo>
                    <a:pt x="4931" y="20837"/>
                    <a:pt x="4708" y="23064"/>
                    <a:pt x="4694" y="23202"/>
                  </a:cubicBezTo>
                  <a:lnTo>
                    <a:pt x="4694" y="23202"/>
                  </a:lnTo>
                  <a:cubicBezTo>
                    <a:pt x="4433" y="23571"/>
                    <a:pt x="3410" y="25021"/>
                    <a:pt x="2411" y="26520"/>
                  </a:cubicBezTo>
                  <a:cubicBezTo>
                    <a:pt x="1800" y="27420"/>
                    <a:pt x="1222" y="28320"/>
                    <a:pt x="772" y="29059"/>
                  </a:cubicBezTo>
                  <a:cubicBezTo>
                    <a:pt x="547" y="29413"/>
                    <a:pt x="386" y="29734"/>
                    <a:pt x="225" y="29991"/>
                  </a:cubicBezTo>
                  <a:cubicBezTo>
                    <a:pt x="161" y="30120"/>
                    <a:pt x="129" y="30216"/>
                    <a:pt x="64" y="30313"/>
                  </a:cubicBezTo>
                  <a:cubicBezTo>
                    <a:pt x="32" y="30441"/>
                    <a:pt x="0" y="30505"/>
                    <a:pt x="0" y="30634"/>
                  </a:cubicBezTo>
                  <a:cubicBezTo>
                    <a:pt x="0" y="30763"/>
                    <a:pt x="97" y="30891"/>
                    <a:pt x="193" y="30956"/>
                  </a:cubicBezTo>
                  <a:cubicBezTo>
                    <a:pt x="322" y="31084"/>
                    <a:pt x="482" y="31116"/>
                    <a:pt x="675" y="31148"/>
                  </a:cubicBezTo>
                  <a:cubicBezTo>
                    <a:pt x="836" y="31181"/>
                    <a:pt x="1061" y="31181"/>
                    <a:pt x="1286" y="31181"/>
                  </a:cubicBezTo>
                  <a:cubicBezTo>
                    <a:pt x="2041" y="31181"/>
                    <a:pt x="3017" y="31064"/>
                    <a:pt x="3629" y="30979"/>
                  </a:cubicBezTo>
                  <a:lnTo>
                    <a:pt x="3629" y="30979"/>
                  </a:lnTo>
                  <a:lnTo>
                    <a:pt x="193" y="36902"/>
                  </a:lnTo>
                  <a:lnTo>
                    <a:pt x="129" y="37063"/>
                  </a:lnTo>
                  <a:cubicBezTo>
                    <a:pt x="129" y="37063"/>
                    <a:pt x="129" y="38413"/>
                    <a:pt x="514" y="40149"/>
                  </a:cubicBezTo>
                  <a:cubicBezTo>
                    <a:pt x="900" y="41852"/>
                    <a:pt x="1640" y="43942"/>
                    <a:pt x="3182" y="45421"/>
                  </a:cubicBezTo>
                  <a:cubicBezTo>
                    <a:pt x="5690" y="47799"/>
                    <a:pt x="9033" y="48956"/>
                    <a:pt x="11990" y="48956"/>
                  </a:cubicBezTo>
                  <a:cubicBezTo>
                    <a:pt x="12601" y="48956"/>
                    <a:pt x="13179" y="48924"/>
                    <a:pt x="13726" y="48828"/>
                  </a:cubicBezTo>
                  <a:cubicBezTo>
                    <a:pt x="14594" y="48667"/>
                    <a:pt x="15590" y="48089"/>
                    <a:pt x="16619" y="47349"/>
                  </a:cubicBezTo>
                  <a:cubicBezTo>
                    <a:pt x="18162" y="46192"/>
                    <a:pt x="19801" y="44553"/>
                    <a:pt x="21087" y="43203"/>
                  </a:cubicBezTo>
                  <a:cubicBezTo>
                    <a:pt x="21762" y="42528"/>
                    <a:pt x="22341" y="41917"/>
                    <a:pt x="22758" y="41435"/>
                  </a:cubicBezTo>
                  <a:cubicBezTo>
                    <a:pt x="22983" y="41210"/>
                    <a:pt x="23176" y="41017"/>
                    <a:pt x="23305" y="40856"/>
                  </a:cubicBezTo>
                  <a:cubicBezTo>
                    <a:pt x="23466" y="40727"/>
                    <a:pt x="23562" y="40631"/>
                    <a:pt x="23594" y="40631"/>
                  </a:cubicBezTo>
                  <a:cubicBezTo>
                    <a:pt x="23723" y="40535"/>
                    <a:pt x="23755" y="40438"/>
                    <a:pt x="23787" y="40342"/>
                  </a:cubicBezTo>
                  <a:cubicBezTo>
                    <a:pt x="23819" y="40213"/>
                    <a:pt x="23819" y="40117"/>
                    <a:pt x="23819" y="39988"/>
                  </a:cubicBezTo>
                  <a:cubicBezTo>
                    <a:pt x="23819" y="39570"/>
                    <a:pt x="23723" y="38959"/>
                    <a:pt x="23530" y="38252"/>
                  </a:cubicBezTo>
                  <a:cubicBezTo>
                    <a:pt x="23016" y="36131"/>
                    <a:pt x="21891" y="32948"/>
                    <a:pt x="21569" y="31502"/>
                  </a:cubicBezTo>
                  <a:cubicBezTo>
                    <a:pt x="21473" y="31084"/>
                    <a:pt x="21440" y="30698"/>
                    <a:pt x="21440" y="30345"/>
                  </a:cubicBezTo>
                  <a:cubicBezTo>
                    <a:pt x="21440" y="29573"/>
                    <a:pt x="21601" y="28930"/>
                    <a:pt x="21858" y="28448"/>
                  </a:cubicBezTo>
                  <a:cubicBezTo>
                    <a:pt x="22116" y="27966"/>
                    <a:pt x="22437" y="27612"/>
                    <a:pt x="22630" y="27484"/>
                  </a:cubicBezTo>
                  <a:cubicBezTo>
                    <a:pt x="22983" y="27291"/>
                    <a:pt x="24141" y="26584"/>
                    <a:pt x="25298" y="25716"/>
                  </a:cubicBezTo>
                  <a:cubicBezTo>
                    <a:pt x="25876" y="25266"/>
                    <a:pt x="26455" y="24784"/>
                    <a:pt x="26969" y="24302"/>
                  </a:cubicBezTo>
                  <a:cubicBezTo>
                    <a:pt x="27484" y="23819"/>
                    <a:pt x="27869" y="23305"/>
                    <a:pt x="28094" y="22823"/>
                  </a:cubicBezTo>
                  <a:cubicBezTo>
                    <a:pt x="28577" y="21794"/>
                    <a:pt x="28737" y="20380"/>
                    <a:pt x="28737" y="18933"/>
                  </a:cubicBezTo>
                  <a:cubicBezTo>
                    <a:pt x="28737" y="17841"/>
                    <a:pt x="28641" y="16715"/>
                    <a:pt x="28544" y="15719"/>
                  </a:cubicBezTo>
                  <a:cubicBezTo>
                    <a:pt x="28448" y="15108"/>
                    <a:pt x="28191" y="14176"/>
                    <a:pt x="27805" y="13083"/>
                  </a:cubicBezTo>
                  <a:cubicBezTo>
                    <a:pt x="27194" y="11412"/>
                    <a:pt x="26294" y="9354"/>
                    <a:pt x="25234" y="7490"/>
                  </a:cubicBezTo>
                  <a:cubicBezTo>
                    <a:pt x="24205" y="5593"/>
                    <a:pt x="23016" y="3890"/>
                    <a:pt x="21858" y="2958"/>
                  </a:cubicBezTo>
                  <a:cubicBezTo>
                    <a:pt x="20862" y="2154"/>
                    <a:pt x="19898" y="1415"/>
                    <a:pt x="18933" y="868"/>
                  </a:cubicBezTo>
                  <a:cubicBezTo>
                    <a:pt x="17969" y="354"/>
                    <a:pt x="17005" y="32"/>
                    <a:pt x="16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4395;p64">
              <a:extLst>
                <a:ext uri="{FF2B5EF4-FFF2-40B4-BE49-F238E27FC236}">
                  <a16:creationId xmlns:a16="http://schemas.microsoft.com/office/drawing/2014/main" id="{C1B8EE5B-A101-18BE-8790-9E92DCB13737}"/>
                </a:ext>
              </a:extLst>
            </p:cNvPr>
            <p:cNvSpPr/>
            <p:nvPr/>
          </p:nvSpPr>
          <p:spPr>
            <a:xfrm>
              <a:off x="2331325" y="2776500"/>
              <a:ext cx="384950" cy="435925"/>
            </a:xfrm>
            <a:custGeom>
              <a:avLst/>
              <a:gdLst/>
              <a:ahLst/>
              <a:cxnLst/>
              <a:rect l="l" t="t" r="r" b="b"/>
              <a:pathLst>
                <a:path w="15398" h="17437" extrusionOk="0">
                  <a:moveTo>
                    <a:pt x="5322" y="0"/>
                  </a:moveTo>
                  <a:cubicBezTo>
                    <a:pt x="4137" y="0"/>
                    <a:pt x="2959" y="251"/>
                    <a:pt x="1994" y="813"/>
                  </a:cubicBezTo>
                  <a:cubicBezTo>
                    <a:pt x="1994" y="813"/>
                    <a:pt x="1" y="3770"/>
                    <a:pt x="1" y="5924"/>
                  </a:cubicBezTo>
                  <a:cubicBezTo>
                    <a:pt x="1" y="8046"/>
                    <a:pt x="1737" y="11549"/>
                    <a:pt x="3055" y="13157"/>
                  </a:cubicBezTo>
                  <a:cubicBezTo>
                    <a:pt x="4405" y="14764"/>
                    <a:pt x="5626" y="15825"/>
                    <a:pt x="5626" y="15825"/>
                  </a:cubicBezTo>
                  <a:lnTo>
                    <a:pt x="8551" y="15150"/>
                  </a:lnTo>
                  <a:lnTo>
                    <a:pt x="8680" y="17432"/>
                  </a:lnTo>
                  <a:cubicBezTo>
                    <a:pt x="8680" y="17432"/>
                    <a:pt x="9062" y="16740"/>
                    <a:pt x="10059" y="16740"/>
                  </a:cubicBezTo>
                  <a:cubicBezTo>
                    <a:pt x="10387" y="16740"/>
                    <a:pt x="10782" y="16815"/>
                    <a:pt x="11251" y="17014"/>
                  </a:cubicBezTo>
                  <a:cubicBezTo>
                    <a:pt x="11967" y="17323"/>
                    <a:pt x="12584" y="17437"/>
                    <a:pt x="13071" y="17437"/>
                  </a:cubicBezTo>
                  <a:cubicBezTo>
                    <a:pt x="13854" y="17437"/>
                    <a:pt x="14305" y="17143"/>
                    <a:pt x="14305" y="16885"/>
                  </a:cubicBezTo>
                  <a:cubicBezTo>
                    <a:pt x="14305" y="16500"/>
                    <a:pt x="15398" y="13671"/>
                    <a:pt x="14305" y="8978"/>
                  </a:cubicBezTo>
                  <a:cubicBezTo>
                    <a:pt x="13244" y="4317"/>
                    <a:pt x="12055" y="3513"/>
                    <a:pt x="10287" y="1745"/>
                  </a:cubicBezTo>
                  <a:cubicBezTo>
                    <a:pt x="9211" y="669"/>
                    <a:pt x="7257" y="0"/>
                    <a:pt x="5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4396;p64">
              <a:extLst>
                <a:ext uri="{FF2B5EF4-FFF2-40B4-BE49-F238E27FC236}">
                  <a16:creationId xmlns:a16="http://schemas.microsoft.com/office/drawing/2014/main" id="{F3CB50C0-A083-0F48-B635-273FA7DE707E}"/>
                </a:ext>
              </a:extLst>
            </p:cNvPr>
            <p:cNvSpPr/>
            <p:nvPr/>
          </p:nvSpPr>
          <p:spPr>
            <a:xfrm>
              <a:off x="2324100" y="2770300"/>
              <a:ext cx="384150" cy="449250"/>
            </a:xfrm>
            <a:custGeom>
              <a:avLst/>
              <a:gdLst/>
              <a:ahLst/>
              <a:cxnLst/>
              <a:rect l="l" t="t" r="r" b="b"/>
              <a:pathLst>
                <a:path w="15366" h="17970" extrusionOk="0">
                  <a:moveTo>
                    <a:pt x="5626" y="515"/>
                  </a:moveTo>
                  <a:cubicBezTo>
                    <a:pt x="7490" y="515"/>
                    <a:pt x="9387" y="1190"/>
                    <a:pt x="10383" y="2186"/>
                  </a:cubicBezTo>
                  <a:cubicBezTo>
                    <a:pt x="11283" y="3086"/>
                    <a:pt x="11990" y="3697"/>
                    <a:pt x="12633" y="4661"/>
                  </a:cubicBezTo>
                  <a:cubicBezTo>
                    <a:pt x="13244" y="5626"/>
                    <a:pt x="13823" y="6976"/>
                    <a:pt x="14337" y="9290"/>
                  </a:cubicBezTo>
                  <a:cubicBezTo>
                    <a:pt x="14691" y="10833"/>
                    <a:pt x="14819" y="12183"/>
                    <a:pt x="14819" y="13276"/>
                  </a:cubicBezTo>
                  <a:cubicBezTo>
                    <a:pt x="14819" y="14401"/>
                    <a:pt x="14691" y="15269"/>
                    <a:pt x="14594" y="15912"/>
                  </a:cubicBezTo>
                  <a:cubicBezTo>
                    <a:pt x="14530" y="16233"/>
                    <a:pt x="14466" y="16490"/>
                    <a:pt x="14433" y="16683"/>
                  </a:cubicBezTo>
                  <a:cubicBezTo>
                    <a:pt x="14401" y="16780"/>
                    <a:pt x="14369" y="16876"/>
                    <a:pt x="14369" y="16940"/>
                  </a:cubicBezTo>
                  <a:cubicBezTo>
                    <a:pt x="14337" y="17005"/>
                    <a:pt x="14337" y="17069"/>
                    <a:pt x="14337" y="17133"/>
                  </a:cubicBezTo>
                  <a:cubicBezTo>
                    <a:pt x="14337" y="17133"/>
                    <a:pt x="14273" y="17230"/>
                    <a:pt x="14080" y="17294"/>
                  </a:cubicBezTo>
                  <a:cubicBezTo>
                    <a:pt x="13919" y="17358"/>
                    <a:pt x="13662" y="17423"/>
                    <a:pt x="13340" y="17423"/>
                  </a:cubicBezTo>
                  <a:cubicBezTo>
                    <a:pt x="12890" y="17423"/>
                    <a:pt x="12312" y="17326"/>
                    <a:pt x="11637" y="17037"/>
                  </a:cubicBezTo>
                  <a:cubicBezTo>
                    <a:pt x="11123" y="16812"/>
                    <a:pt x="10705" y="16715"/>
                    <a:pt x="10351" y="16715"/>
                  </a:cubicBezTo>
                  <a:cubicBezTo>
                    <a:pt x="9840" y="16715"/>
                    <a:pt x="9479" y="16891"/>
                    <a:pt x="9225" y="17065"/>
                  </a:cubicBezTo>
                  <a:lnTo>
                    <a:pt x="9225" y="17065"/>
                  </a:lnTo>
                  <a:lnTo>
                    <a:pt x="9130" y="15398"/>
                  </a:lnTo>
                  <a:cubicBezTo>
                    <a:pt x="9097" y="15301"/>
                    <a:pt x="9065" y="15237"/>
                    <a:pt x="9001" y="15173"/>
                  </a:cubicBezTo>
                  <a:cubicBezTo>
                    <a:pt x="8956" y="15150"/>
                    <a:pt x="8910" y="15127"/>
                    <a:pt x="8853" y="15127"/>
                  </a:cubicBezTo>
                  <a:cubicBezTo>
                    <a:pt x="8830" y="15127"/>
                    <a:pt x="8804" y="15131"/>
                    <a:pt x="8776" y="15140"/>
                  </a:cubicBezTo>
                  <a:lnTo>
                    <a:pt x="5981" y="15785"/>
                  </a:lnTo>
                  <a:lnTo>
                    <a:pt x="5981" y="15785"/>
                  </a:lnTo>
                  <a:cubicBezTo>
                    <a:pt x="5954" y="15758"/>
                    <a:pt x="5922" y="15725"/>
                    <a:pt x="5883" y="15687"/>
                  </a:cubicBezTo>
                  <a:cubicBezTo>
                    <a:pt x="5465" y="15301"/>
                    <a:pt x="4565" y="14401"/>
                    <a:pt x="3569" y="13212"/>
                  </a:cubicBezTo>
                  <a:cubicBezTo>
                    <a:pt x="2926" y="12440"/>
                    <a:pt x="2154" y="11187"/>
                    <a:pt x="1543" y="9869"/>
                  </a:cubicBezTo>
                  <a:cubicBezTo>
                    <a:pt x="965" y="8551"/>
                    <a:pt x="547" y="7169"/>
                    <a:pt x="547" y="6172"/>
                  </a:cubicBezTo>
                  <a:cubicBezTo>
                    <a:pt x="547" y="5176"/>
                    <a:pt x="1029" y="3922"/>
                    <a:pt x="1511" y="2925"/>
                  </a:cubicBezTo>
                  <a:cubicBezTo>
                    <a:pt x="1768" y="2443"/>
                    <a:pt x="2026" y="1993"/>
                    <a:pt x="2186" y="1704"/>
                  </a:cubicBezTo>
                  <a:cubicBezTo>
                    <a:pt x="2283" y="1543"/>
                    <a:pt x="2379" y="1415"/>
                    <a:pt x="2411" y="1350"/>
                  </a:cubicBezTo>
                  <a:cubicBezTo>
                    <a:pt x="2447" y="1298"/>
                    <a:pt x="2472" y="1264"/>
                    <a:pt x="2488" y="1245"/>
                  </a:cubicBezTo>
                  <a:lnTo>
                    <a:pt x="2488" y="1245"/>
                  </a:lnTo>
                  <a:cubicBezTo>
                    <a:pt x="3405" y="758"/>
                    <a:pt x="4500" y="515"/>
                    <a:pt x="5626" y="515"/>
                  </a:cubicBezTo>
                  <a:close/>
                  <a:moveTo>
                    <a:pt x="5626" y="0"/>
                  </a:moveTo>
                  <a:cubicBezTo>
                    <a:pt x="4404" y="0"/>
                    <a:pt x="3183" y="257"/>
                    <a:pt x="2154" y="836"/>
                  </a:cubicBezTo>
                  <a:lnTo>
                    <a:pt x="2058" y="900"/>
                  </a:lnTo>
                  <a:cubicBezTo>
                    <a:pt x="2058" y="933"/>
                    <a:pt x="1543" y="1672"/>
                    <a:pt x="1029" y="2700"/>
                  </a:cubicBezTo>
                  <a:cubicBezTo>
                    <a:pt x="547" y="3697"/>
                    <a:pt x="1" y="5015"/>
                    <a:pt x="1" y="6172"/>
                  </a:cubicBezTo>
                  <a:cubicBezTo>
                    <a:pt x="1" y="7297"/>
                    <a:pt x="451" y="8711"/>
                    <a:pt x="1061" y="10094"/>
                  </a:cubicBezTo>
                  <a:cubicBezTo>
                    <a:pt x="1672" y="11444"/>
                    <a:pt x="2444" y="12730"/>
                    <a:pt x="3151" y="13565"/>
                  </a:cubicBezTo>
                  <a:cubicBezTo>
                    <a:pt x="4501" y="15173"/>
                    <a:pt x="5722" y="16265"/>
                    <a:pt x="5722" y="16265"/>
                  </a:cubicBezTo>
                  <a:cubicBezTo>
                    <a:pt x="5769" y="16313"/>
                    <a:pt x="5834" y="16342"/>
                    <a:pt x="5890" y="16342"/>
                  </a:cubicBezTo>
                  <a:cubicBezTo>
                    <a:pt x="5910" y="16342"/>
                    <a:pt x="5930" y="16338"/>
                    <a:pt x="5947" y="16330"/>
                  </a:cubicBezTo>
                  <a:lnTo>
                    <a:pt x="8583" y="15719"/>
                  </a:lnTo>
                  <a:lnTo>
                    <a:pt x="8712" y="17680"/>
                  </a:lnTo>
                  <a:cubicBezTo>
                    <a:pt x="8712" y="17808"/>
                    <a:pt x="8808" y="17905"/>
                    <a:pt x="8937" y="17937"/>
                  </a:cubicBezTo>
                  <a:cubicBezTo>
                    <a:pt x="8954" y="17943"/>
                    <a:pt x="8972" y="17945"/>
                    <a:pt x="8990" y="17945"/>
                  </a:cubicBezTo>
                  <a:cubicBezTo>
                    <a:pt x="9077" y="17945"/>
                    <a:pt x="9173" y="17888"/>
                    <a:pt x="9226" y="17808"/>
                  </a:cubicBezTo>
                  <a:cubicBezTo>
                    <a:pt x="9226" y="17776"/>
                    <a:pt x="9322" y="17648"/>
                    <a:pt x="9483" y="17519"/>
                  </a:cubicBezTo>
                  <a:cubicBezTo>
                    <a:pt x="9676" y="17391"/>
                    <a:pt x="9933" y="17262"/>
                    <a:pt x="10351" y="17262"/>
                  </a:cubicBezTo>
                  <a:cubicBezTo>
                    <a:pt x="10608" y="17262"/>
                    <a:pt x="10994" y="17326"/>
                    <a:pt x="11412" y="17519"/>
                  </a:cubicBezTo>
                  <a:cubicBezTo>
                    <a:pt x="12151" y="17841"/>
                    <a:pt x="12794" y="17969"/>
                    <a:pt x="13340" y="17969"/>
                  </a:cubicBezTo>
                  <a:cubicBezTo>
                    <a:pt x="13758" y="17969"/>
                    <a:pt x="14112" y="17873"/>
                    <a:pt x="14401" y="17744"/>
                  </a:cubicBezTo>
                  <a:cubicBezTo>
                    <a:pt x="14530" y="17680"/>
                    <a:pt x="14626" y="17616"/>
                    <a:pt x="14723" y="17519"/>
                  </a:cubicBezTo>
                  <a:cubicBezTo>
                    <a:pt x="14819" y="17423"/>
                    <a:pt x="14883" y="17294"/>
                    <a:pt x="14883" y="17133"/>
                  </a:cubicBezTo>
                  <a:lnTo>
                    <a:pt x="14883" y="17101"/>
                  </a:lnTo>
                  <a:cubicBezTo>
                    <a:pt x="14883" y="17037"/>
                    <a:pt x="14916" y="16876"/>
                    <a:pt x="14980" y="16683"/>
                  </a:cubicBezTo>
                  <a:cubicBezTo>
                    <a:pt x="15108" y="16040"/>
                    <a:pt x="15366" y="14883"/>
                    <a:pt x="15333" y="13276"/>
                  </a:cubicBezTo>
                  <a:cubicBezTo>
                    <a:pt x="15366" y="12119"/>
                    <a:pt x="15237" y="10769"/>
                    <a:pt x="14883" y="9162"/>
                  </a:cubicBezTo>
                  <a:cubicBezTo>
                    <a:pt x="14337" y="6815"/>
                    <a:pt x="13758" y="5401"/>
                    <a:pt x="13083" y="4372"/>
                  </a:cubicBezTo>
                  <a:cubicBezTo>
                    <a:pt x="12408" y="3343"/>
                    <a:pt x="11637" y="2668"/>
                    <a:pt x="10769" y="1800"/>
                  </a:cubicBezTo>
                  <a:cubicBezTo>
                    <a:pt x="9612" y="675"/>
                    <a:pt x="7619" y="0"/>
                    <a:pt x="56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4397;p64">
              <a:extLst>
                <a:ext uri="{FF2B5EF4-FFF2-40B4-BE49-F238E27FC236}">
                  <a16:creationId xmlns:a16="http://schemas.microsoft.com/office/drawing/2014/main" id="{02440777-A862-63AA-0BA6-CB02B9B31803}"/>
                </a:ext>
              </a:extLst>
            </p:cNvPr>
            <p:cNvSpPr/>
            <p:nvPr/>
          </p:nvSpPr>
          <p:spPr>
            <a:xfrm>
              <a:off x="2377950" y="2807100"/>
              <a:ext cx="307800" cy="365025"/>
            </a:xfrm>
            <a:custGeom>
              <a:avLst/>
              <a:gdLst/>
              <a:ahLst/>
              <a:cxnLst/>
              <a:rect l="l" t="t" r="r" b="b"/>
              <a:pathLst>
                <a:path w="12312" h="14601" extrusionOk="0">
                  <a:moveTo>
                    <a:pt x="2462" y="0"/>
                  </a:moveTo>
                  <a:cubicBezTo>
                    <a:pt x="2040" y="0"/>
                    <a:pt x="1701" y="90"/>
                    <a:pt x="1479" y="264"/>
                  </a:cubicBezTo>
                  <a:cubicBezTo>
                    <a:pt x="1479" y="264"/>
                    <a:pt x="0" y="2804"/>
                    <a:pt x="804" y="4829"/>
                  </a:cubicBezTo>
                  <a:cubicBezTo>
                    <a:pt x="1607" y="6822"/>
                    <a:pt x="4147" y="9232"/>
                    <a:pt x="6172" y="10968"/>
                  </a:cubicBezTo>
                  <a:cubicBezTo>
                    <a:pt x="8165" y="12736"/>
                    <a:pt x="10704" y="14601"/>
                    <a:pt x="10704" y="14601"/>
                  </a:cubicBezTo>
                  <a:cubicBezTo>
                    <a:pt x="10704" y="14601"/>
                    <a:pt x="12312" y="10454"/>
                    <a:pt x="9772" y="5632"/>
                  </a:cubicBezTo>
                  <a:cubicBezTo>
                    <a:pt x="7707" y="1710"/>
                    <a:pt x="4301" y="0"/>
                    <a:pt x="24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4398;p64">
              <a:extLst>
                <a:ext uri="{FF2B5EF4-FFF2-40B4-BE49-F238E27FC236}">
                  <a16:creationId xmlns:a16="http://schemas.microsoft.com/office/drawing/2014/main" id="{F6373517-C0B4-1584-D16D-2A00666562EB}"/>
                </a:ext>
              </a:extLst>
            </p:cNvPr>
            <p:cNvSpPr/>
            <p:nvPr/>
          </p:nvSpPr>
          <p:spPr>
            <a:xfrm>
              <a:off x="2385175" y="2800025"/>
              <a:ext cx="279675" cy="378875"/>
            </a:xfrm>
            <a:custGeom>
              <a:avLst/>
              <a:gdLst/>
              <a:ahLst/>
              <a:cxnLst/>
              <a:rect l="l" t="t" r="r" b="b"/>
              <a:pathLst>
                <a:path w="11187" h="15155" extrusionOk="0">
                  <a:moveTo>
                    <a:pt x="2186" y="547"/>
                  </a:moveTo>
                  <a:cubicBezTo>
                    <a:pt x="3022" y="547"/>
                    <a:pt x="4308" y="965"/>
                    <a:pt x="5594" y="1833"/>
                  </a:cubicBezTo>
                  <a:cubicBezTo>
                    <a:pt x="6912" y="2733"/>
                    <a:pt x="8229" y="4115"/>
                    <a:pt x="9258" y="6044"/>
                  </a:cubicBezTo>
                  <a:cubicBezTo>
                    <a:pt x="10351" y="8101"/>
                    <a:pt x="10640" y="10062"/>
                    <a:pt x="10640" y="11605"/>
                  </a:cubicBezTo>
                  <a:cubicBezTo>
                    <a:pt x="10640" y="12569"/>
                    <a:pt x="10544" y="13373"/>
                    <a:pt x="10415" y="13919"/>
                  </a:cubicBezTo>
                  <a:cubicBezTo>
                    <a:pt x="10368" y="14134"/>
                    <a:pt x="10320" y="14314"/>
                    <a:pt x="10285" y="14445"/>
                  </a:cubicBezTo>
                  <a:lnTo>
                    <a:pt x="10285" y="14445"/>
                  </a:lnTo>
                  <a:cubicBezTo>
                    <a:pt x="10246" y="14413"/>
                    <a:pt x="10204" y="14377"/>
                    <a:pt x="10158" y="14337"/>
                  </a:cubicBezTo>
                  <a:cubicBezTo>
                    <a:pt x="9355" y="13726"/>
                    <a:pt x="7554" y="12344"/>
                    <a:pt x="6044" y="11058"/>
                  </a:cubicBezTo>
                  <a:cubicBezTo>
                    <a:pt x="5047" y="10190"/>
                    <a:pt x="3922" y="9162"/>
                    <a:pt x="2926" y="8101"/>
                  </a:cubicBezTo>
                  <a:cubicBezTo>
                    <a:pt x="1961" y="7040"/>
                    <a:pt x="1126" y="5947"/>
                    <a:pt x="772" y="5015"/>
                  </a:cubicBezTo>
                  <a:cubicBezTo>
                    <a:pt x="611" y="4597"/>
                    <a:pt x="547" y="4179"/>
                    <a:pt x="547" y="3762"/>
                  </a:cubicBezTo>
                  <a:cubicBezTo>
                    <a:pt x="547" y="2990"/>
                    <a:pt x="740" y="2219"/>
                    <a:pt x="965" y="1640"/>
                  </a:cubicBezTo>
                  <a:cubicBezTo>
                    <a:pt x="1093" y="1351"/>
                    <a:pt x="1190" y="1094"/>
                    <a:pt x="1286" y="933"/>
                  </a:cubicBezTo>
                  <a:cubicBezTo>
                    <a:pt x="1316" y="873"/>
                    <a:pt x="1346" y="813"/>
                    <a:pt x="1376" y="753"/>
                  </a:cubicBezTo>
                  <a:lnTo>
                    <a:pt x="1376" y="753"/>
                  </a:lnTo>
                  <a:cubicBezTo>
                    <a:pt x="1541" y="634"/>
                    <a:pt x="1820" y="547"/>
                    <a:pt x="2186" y="547"/>
                  </a:cubicBezTo>
                  <a:close/>
                  <a:moveTo>
                    <a:pt x="2186" y="1"/>
                  </a:moveTo>
                  <a:cubicBezTo>
                    <a:pt x="1704" y="1"/>
                    <a:pt x="1318" y="97"/>
                    <a:pt x="1029" y="322"/>
                  </a:cubicBezTo>
                  <a:lnTo>
                    <a:pt x="965" y="419"/>
                  </a:lnTo>
                  <a:cubicBezTo>
                    <a:pt x="933" y="419"/>
                    <a:pt x="1" y="2026"/>
                    <a:pt x="1" y="3762"/>
                  </a:cubicBezTo>
                  <a:cubicBezTo>
                    <a:pt x="1" y="4244"/>
                    <a:pt x="65" y="4726"/>
                    <a:pt x="258" y="5208"/>
                  </a:cubicBezTo>
                  <a:cubicBezTo>
                    <a:pt x="676" y="6269"/>
                    <a:pt x="1543" y="7394"/>
                    <a:pt x="2540" y="8455"/>
                  </a:cubicBezTo>
                  <a:cubicBezTo>
                    <a:pt x="3536" y="9548"/>
                    <a:pt x="4694" y="10576"/>
                    <a:pt x="5690" y="11476"/>
                  </a:cubicBezTo>
                  <a:cubicBezTo>
                    <a:pt x="7715" y="13212"/>
                    <a:pt x="10255" y="15076"/>
                    <a:pt x="10255" y="15109"/>
                  </a:cubicBezTo>
                  <a:cubicBezTo>
                    <a:pt x="10300" y="15131"/>
                    <a:pt x="10362" y="15154"/>
                    <a:pt x="10428" y="15154"/>
                  </a:cubicBezTo>
                  <a:cubicBezTo>
                    <a:pt x="10455" y="15154"/>
                    <a:pt x="10483" y="15150"/>
                    <a:pt x="10512" y="15141"/>
                  </a:cubicBezTo>
                  <a:cubicBezTo>
                    <a:pt x="10576" y="15109"/>
                    <a:pt x="10640" y="15044"/>
                    <a:pt x="10672" y="14980"/>
                  </a:cubicBezTo>
                  <a:cubicBezTo>
                    <a:pt x="10672" y="14948"/>
                    <a:pt x="11187" y="13630"/>
                    <a:pt x="11187" y="11605"/>
                  </a:cubicBezTo>
                  <a:cubicBezTo>
                    <a:pt x="11187" y="9998"/>
                    <a:pt x="10865" y="7940"/>
                    <a:pt x="9708" y="5787"/>
                  </a:cubicBezTo>
                  <a:cubicBezTo>
                    <a:pt x="8680" y="3794"/>
                    <a:pt x="7265" y="2347"/>
                    <a:pt x="5883" y="1415"/>
                  </a:cubicBezTo>
                  <a:cubicBezTo>
                    <a:pt x="4533" y="451"/>
                    <a:pt x="3183" y="1"/>
                    <a:pt x="2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4399;p64">
              <a:extLst>
                <a:ext uri="{FF2B5EF4-FFF2-40B4-BE49-F238E27FC236}">
                  <a16:creationId xmlns:a16="http://schemas.microsoft.com/office/drawing/2014/main" id="{D38E36D8-CDC5-5130-2DC1-9FE322BA59F2}"/>
                </a:ext>
              </a:extLst>
            </p:cNvPr>
            <p:cNvSpPr/>
            <p:nvPr/>
          </p:nvSpPr>
          <p:spPr>
            <a:xfrm>
              <a:off x="2394825" y="2509125"/>
              <a:ext cx="381725" cy="495850"/>
            </a:xfrm>
            <a:custGeom>
              <a:avLst/>
              <a:gdLst/>
              <a:ahLst/>
              <a:cxnLst/>
              <a:rect l="l" t="t" r="r" b="b"/>
              <a:pathLst>
                <a:path w="15269" h="19834" extrusionOk="0">
                  <a:moveTo>
                    <a:pt x="12440" y="0"/>
                  </a:moveTo>
                  <a:cubicBezTo>
                    <a:pt x="12440" y="0"/>
                    <a:pt x="8840" y="2154"/>
                    <a:pt x="7908" y="2540"/>
                  </a:cubicBezTo>
                  <a:cubicBezTo>
                    <a:pt x="6943" y="2958"/>
                    <a:pt x="2925" y="4822"/>
                    <a:pt x="2411" y="7233"/>
                  </a:cubicBezTo>
                  <a:cubicBezTo>
                    <a:pt x="1865" y="9644"/>
                    <a:pt x="515" y="12987"/>
                    <a:pt x="257" y="13790"/>
                  </a:cubicBezTo>
                  <a:cubicBezTo>
                    <a:pt x="0" y="14594"/>
                    <a:pt x="257" y="15655"/>
                    <a:pt x="1061" y="16748"/>
                  </a:cubicBezTo>
                  <a:cubicBezTo>
                    <a:pt x="1865" y="17808"/>
                    <a:pt x="6140" y="19834"/>
                    <a:pt x="7104" y="19834"/>
                  </a:cubicBezTo>
                  <a:cubicBezTo>
                    <a:pt x="8036" y="19834"/>
                    <a:pt x="8422" y="14208"/>
                    <a:pt x="8422" y="14208"/>
                  </a:cubicBezTo>
                  <a:lnTo>
                    <a:pt x="12183" y="14208"/>
                  </a:lnTo>
                  <a:cubicBezTo>
                    <a:pt x="13662" y="14208"/>
                    <a:pt x="13115" y="13405"/>
                    <a:pt x="13533" y="11637"/>
                  </a:cubicBezTo>
                  <a:cubicBezTo>
                    <a:pt x="13919" y="9901"/>
                    <a:pt x="13662" y="7233"/>
                    <a:pt x="13662" y="7233"/>
                  </a:cubicBezTo>
                  <a:cubicBezTo>
                    <a:pt x="13662" y="7233"/>
                    <a:pt x="14722" y="5497"/>
                    <a:pt x="14980" y="5079"/>
                  </a:cubicBezTo>
                  <a:cubicBezTo>
                    <a:pt x="15269" y="4693"/>
                    <a:pt x="13372" y="3601"/>
                    <a:pt x="13372" y="3601"/>
                  </a:cubicBezTo>
                  <a:lnTo>
                    <a:pt x="13372" y="2668"/>
                  </a:lnTo>
                  <a:cubicBezTo>
                    <a:pt x="13372" y="2283"/>
                    <a:pt x="12440" y="0"/>
                    <a:pt x="124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4400;p64">
              <a:extLst>
                <a:ext uri="{FF2B5EF4-FFF2-40B4-BE49-F238E27FC236}">
                  <a16:creationId xmlns:a16="http://schemas.microsoft.com/office/drawing/2014/main" id="{49C43777-FE80-A4FE-403B-C29893BBFE0C}"/>
                </a:ext>
              </a:extLst>
            </p:cNvPr>
            <p:cNvSpPr/>
            <p:nvPr/>
          </p:nvSpPr>
          <p:spPr>
            <a:xfrm>
              <a:off x="2392400" y="2502175"/>
              <a:ext cx="384950" cy="509225"/>
            </a:xfrm>
            <a:custGeom>
              <a:avLst/>
              <a:gdLst/>
              <a:ahLst/>
              <a:cxnLst/>
              <a:rect l="l" t="t" r="r" b="b"/>
              <a:pathLst>
                <a:path w="15398" h="20369" extrusionOk="0">
                  <a:moveTo>
                    <a:pt x="12410" y="657"/>
                  </a:moveTo>
                  <a:cubicBezTo>
                    <a:pt x="12420" y="680"/>
                    <a:pt x="12430" y="703"/>
                    <a:pt x="12441" y="728"/>
                  </a:cubicBezTo>
                  <a:cubicBezTo>
                    <a:pt x="12569" y="1050"/>
                    <a:pt x="12762" y="1564"/>
                    <a:pt x="12923" y="2014"/>
                  </a:cubicBezTo>
                  <a:cubicBezTo>
                    <a:pt x="13019" y="2239"/>
                    <a:pt x="13084" y="2464"/>
                    <a:pt x="13148" y="2625"/>
                  </a:cubicBezTo>
                  <a:cubicBezTo>
                    <a:pt x="13148" y="2721"/>
                    <a:pt x="13180" y="2786"/>
                    <a:pt x="13212" y="2850"/>
                  </a:cubicBezTo>
                  <a:cubicBezTo>
                    <a:pt x="13212" y="2914"/>
                    <a:pt x="13212" y="2946"/>
                    <a:pt x="13212" y="2946"/>
                  </a:cubicBezTo>
                  <a:cubicBezTo>
                    <a:pt x="13212" y="3364"/>
                    <a:pt x="13212" y="3879"/>
                    <a:pt x="13212" y="3879"/>
                  </a:cubicBezTo>
                  <a:cubicBezTo>
                    <a:pt x="13212" y="3975"/>
                    <a:pt x="13276" y="4071"/>
                    <a:pt x="13341" y="4136"/>
                  </a:cubicBezTo>
                  <a:lnTo>
                    <a:pt x="13405" y="4168"/>
                  </a:lnTo>
                  <a:cubicBezTo>
                    <a:pt x="13566" y="4264"/>
                    <a:pt x="13951" y="4489"/>
                    <a:pt x="14305" y="4746"/>
                  </a:cubicBezTo>
                  <a:cubicBezTo>
                    <a:pt x="14466" y="4875"/>
                    <a:pt x="14627" y="5004"/>
                    <a:pt x="14723" y="5100"/>
                  </a:cubicBezTo>
                  <a:cubicBezTo>
                    <a:pt x="14755" y="5164"/>
                    <a:pt x="14819" y="5196"/>
                    <a:pt x="14819" y="5261"/>
                  </a:cubicBezTo>
                  <a:lnTo>
                    <a:pt x="14826" y="5267"/>
                  </a:lnTo>
                  <a:lnTo>
                    <a:pt x="14826" y="5267"/>
                  </a:lnTo>
                  <a:cubicBezTo>
                    <a:pt x="14531" y="5718"/>
                    <a:pt x="13534" y="7350"/>
                    <a:pt x="13534" y="7350"/>
                  </a:cubicBezTo>
                  <a:cubicBezTo>
                    <a:pt x="13501" y="7414"/>
                    <a:pt x="13469" y="7479"/>
                    <a:pt x="13469" y="7543"/>
                  </a:cubicBezTo>
                  <a:cubicBezTo>
                    <a:pt x="13469" y="7543"/>
                    <a:pt x="13501" y="7575"/>
                    <a:pt x="13501" y="7672"/>
                  </a:cubicBezTo>
                  <a:cubicBezTo>
                    <a:pt x="13534" y="7961"/>
                    <a:pt x="13566" y="8668"/>
                    <a:pt x="13566" y="9440"/>
                  </a:cubicBezTo>
                  <a:cubicBezTo>
                    <a:pt x="13566" y="10243"/>
                    <a:pt x="13501" y="11143"/>
                    <a:pt x="13341" y="11850"/>
                  </a:cubicBezTo>
                  <a:cubicBezTo>
                    <a:pt x="13148" y="12783"/>
                    <a:pt x="13180" y="13425"/>
                    <a:pt x="13084" y="13779"/>
                  </a:cubicBezTo>
                  <a:cubicBezTo>
                    <a:pt x="13051" y="13972"/>
                    <a:pt x="12987" y="14036"/>
                    <a:pt x="12923" y="14100"/>
                  </a:cubicBezTo>
                  <a:cubicBezTo>
                    <a:pt x="12826" y="14165"/>
                    <a:pt x="12634" y="14197"/>
                    <a:pt x="12280" y="14197"/>
                  </a:cubicBezTo>
                  <a:lnTo>
                    <a:pt x="8519" y="14197"/>
                  </a:lnTo>
                  <a:cubicBezTo>
                    <a:pt x="8391" y="14197"/>
                    <a:pt x="8262" y="14326"/>
                    <a:pt x="8262" y="14454"/>
                  </a:cubicBezTo>
                  <a:cubicBezTo>
                    <a:pt x="8262" y="14454"/>
                    <a:pt x="8230" y="14808"/>
                    <a:pt x="8198" y="15322"/>
                  </a:cubicBezTo>
                  <a:cubicBezTo>
                    <a:pt x="8101" y="16093"/>
                    <a:pt x="7973" y="17283"/>
                    <a:pt x="7748" y="18247"/>
                  </a:cubicBezTo>
                  <a:cubicBezTo>
                    <a:pt x="7651" y="18729"/>
                    <a:pt x="7523" y="19179"/>
                    <a:pt x="7426" y="19469"/>
                  </a:cubicBezTo>
                  <a:cubicBezTo>
                    <a:pt x="7362" y="19629"/>
                    <a:pt x="7298" y="19726"/>
                    <a:pt x="7233" y="19790"/>
                  </a:cubicBezTo>
                  <a:lnTo>
                    <a:pt x="7171" y="19821"/>
                  </a:lnTo>
                  <a:lnTo>
                    <a:pt x="7171" y="19821"/>
                  </a:lnTo>
                  <a:cubicBezTo>
                    <a:pt x="7073" y="19816"/>
                    <a:pt x="6925" y="19787"/>
                    <a:pt x="6751" y="19758"/>
                  </a:cubicBezTo>
                  <a:cubicBezTo>
                    <a:pt x="6076" y="19565"/>
                    <a:pt x="4855" y="19051"/>
                    <a:pt x="3762" y="18472"/>
                  </a:cubicBezTo>
                  <a:cubicBezTo>
                    <a:pt x="3215" y="18183"/>
                    <a:pt x="2701" y="17894"/>
                    <a:pt x="2251" y="17604"/>
                  </a:cubicBezTo>
                  <a:cubicBezTo>
                    <a:pt x="1833" y="17315"/>
                    <a:pt x="1512" y="17026"/>
                    <a:pt x="1383" y="16865"/>
                  </a:cubicBezTo>
                  <a:cubicBezTo>
                    <a:pt x="804" y="16093"/>
                    <a:pt x="515" y="15322"/>
                    <a:pt x="515" y="14711"/>
                  </a:cubicBezTo>
                  <a:cubicBezTo>
                    <a:pt x="515" y="14518"/>
                    <a:pt x="547" y="14326"/>
                    <a:pt x="612" y="14165"/>
                  </a:cubicBezTo>
                  <a:cubicBezTo>
                    <a:pt x="740" y="13779"/>
                    <a:pt x="1158" y="12718"/>
                    <a:pt x="1576" y="11465"/>
                  </a:cubicBezTo>
                  <a:cubicBezTo>
                    <a:pt x="2026" y="10243"/>
                    <a:pt x="2476" y="8797"/>
                    <a:pt x="2765" y="7575"/>
                  </a:cubicBezTo>
                  <a:cubicBezTo>
                    <a:pt x="2990" y="6482"/>
                    <a:pt x="4083" y="5421"/>
                    <a:pt x="5240" y="4618"/>
                  </a:cubicBezTo>
                  <a:cubicBezTo>
                    <a:pt x="6398" y="3814"/>
                    <a:pt x="7651" y="3268"/>
                    <a:pt x="8101" y="3075"/>
                  </a:cubicBezTo>
                  <a:cubicBezTo>
                    <a:pt x="8358" y="2946"/>
                    <a:pt x="8744" y="2753"/>
                    <a:pt x="9226" y="2496"/>
                  </a:cubicBezTo>
                  <a:cubicBezTo>
                    <a:pt x="10336" y="1891"/>
                    <a:pt x="11821" y="1009"/>
                    <a:pt x="12410" y="657"/>
                  </a:cubicBezTo>
                  <a:close/>
                  <a:moveTo>
                    <a:pt x="12542" y="0"/>
                  </a:moveTo>
                  <a:cubicBezTo>
                    <a:pt x="12495" y="0"/>
                    <a:pt x="12446" y="16"/>
                    <a:pt x="12409" y="53"/>
                  </a:cubicBezTo>
                  <a:cubicBezTo>
                    <a:pt x="12409" y="53"/>
                    <a:pt x="12184" y="182"/>
                    <a:pt x="11830" y="375"/>
                  </a:cubicBezTo>
                  <a:cubicBezTo>
                    <a:pt x="11283" y="696"/>
                    <a:pt x="10480" y="1178"/>
                    <a:pt x="9708" y="1596"/>
                  </a:cubicBezTo>
                  <a:cubicBezTo>
                    <a:pt x="8937" y="2046"/>
                    <a:pt x="8198" y="2432"/>
                    <a:pt x="7876" y="2561"/>
                  </a:cubicBezTo>
                  <a:cubicBezTo>
                    <a:pt x="7394" y="2786"/>
                    <a:pt x="6140" y="3364"/>
                    <a:pt x="4951" y="4200"/>
                  </a:cubicBezTo>
                  <a:cubicBezTo>
                    <a:pt x="3730" y="5036"/>
                    <a:pt x="2540" y="6129"/>
                    <a:pt x="2251" y="7447"/>
                  </a:cubicBezTo>
                  <a:cubicBezTo>
                    <a:pt x="1962" y="8636"/>
                    <a:pt x="1512" y="10082"/>
                    <a:pt x="1062" y="11304"/>
                  </a:cubicBezTo>
                  <a:cubicBezTo>
                    <a:pt x="644" y="12525"/>
                    <a:pt x="226" y="13554"/>
                    <a:pt x="97" y="13972"/>
                  </a:cubicBezTo>
                  <a:cubicBezTo>
                    <a:pt x="33" y="14229"/>
                    <a:pt x="1" y="14454"/>
                    <a:pt x="1" y="14711"/>
                  </a:cubicBezTo>
                  <a:cubicBezTo>
                    <a:pt x="1" y="15483"/>
                    <a:pt x="322" y="16351"/>
                    <a:pt x="933" y="17186"/>
                  </a:cubicBezTo>
                  <a:cubicBezTo>
                    <a:pt x="1190" y="17508"/>
                    <a:pt x="1608" y="17829"/>
                    <a:pt x="2154" y="18183"/>
                  </a:cubicBezTo>
                  <a:cubicBezTo>
                    <a:pt x="2990" y="18697"/>
                    <a:pt x="4019" y="19244"/>
                    <a:pt x="4983" y="19661"/>
                  </a:cubicBezTo>
                  <a:cubicBezTo>
                    <a:pt x="5433" y="19854"/>
                    <a:pt x="5883" y="20047"/>
                    <a:pt x="6269" y="20144"/>
                  </a:cubicBezTo>
                  <a:cubicBezTo>
                    <a:pt x="6655" y="20272"/>
                    <a:pt x="6944" y="20369"/>
                    <a:pt x="7201" y="20369"/>
                  </a:cubicBezTo>
                  <a:cubicBezTo>
                    <a:pt x="7330" y="20369"/>
                    <a:pt x="7426" y="20304"/>
                    <a:pt x="7523" y="20240"/>
                  </a:cubicBezTo>
                  <a:cubicBezTo>
                    <a:pt x="7683" y="20112"/>
                    <a:pt x="7780" y="19951"/>
                    <a:pt x="7876" y="19726"/>
                  </a:cubicBezTo>
                  <a:cubicBezTo>
                    <a:pt x="8069" y="19340"/>
                    <a:pt x="8198" y="18858"/>
                    <a:pt x="8294" y="18279"/>
                  </a:cubicBezTo>
                  <a:cubicBezTo>
                    <a:pt x="8574" y="16982"/>
                    <a:pt x="8713" y="15363"/>
                    <a:pt x="8774" y="14743"/>
                  </a:cubicBezTo>
                  <a:lnTo>
                    <a:pt x="12280" y="14743"/>
                  </a:lnTo>
                  <a:cubicBezTo>
                    <a:pt x="12666" y="14743"/>
                    <a:pt x="12955" y="14679"/>
                    <a:pt x="13180" y="14551"/>
                  </a:cubicBezTo>
                  <a:cubicBezTo>
                    <a:pt x="13373" y="14422"/>
                    <a:pt x="13501" y="14261"/>
                    <a:pt x="13566" y="14100"/>
                  </a:cubicBezTo>
                  <a:cubicBezTo>
                    <a:pt x="13662" y="13843"/>
                    <a:pt x="13662" y="13554"/>
                    <a:pt x="13694" y="13200"/>
                  </a:cubicBezTo>
                  <a:cubicBezTo>
                    <a:pt x="13726" y="12847"/>
                    <a:pt x="13759" y="12461"/>
                    <a:pt x="13887" y="11979"/>
                  </a:cubicBezTo>
                  <a:cubicBezTo>
                    <a:pt x="14048" y="11207"/>
                    <a:pt x="14112" y="10275"/>
                    <a:pt x="14112" y="9440"/>
                  </a:cubicBezTo>
                  <a:cubicBezTo>
                    <a:pt x="14112" y="8582"/>
                    <a:pt x="14049" y="7830"/>
                    <a:pt x="14025" y="7573"/>
                  </a:cubicBezTo>
                  <a:lnTo>
                    <a:pt x="14025" y="7573"/>
                  </a:lnTo>
                  <a:cubicBezTo>
                    <a:pt x="14110" y="7436"/>
                    <a:pt x="14318" y="7106"/>
                    <a:pt x="14562" y="6739"/>
                  </a:cubicBezTo>
                  <a:cubicBezTo>
                    <a:pt x="14852" y="6257"/>
                    <a:pt x="15173" y="5711"/>
                    <a:pt x="15302" y="5518"/>
                  </a:cubicBezTo>
                  <a:cubicBezTo>
                    <a:pt x="15366" y="5454"/>
                    <a:pt x="15398" y="5357"/>
                    <a:pt x="15366" y="5261"/>
                  </a:cubicBezTo>
                  <a:cubicBezTo>
                    <a:pt x="15366" y="5132"/>
                    <a:pt x="15334" y="5036"/>
                    <a:pt x="15269" y="4939"/>
                  </a:cubicBezTo>
                  <a:cubicBezTo>
                    <a:pt x="15173" y="4779"/>
                    <a:pt x="15012" y="4650"/>
                    <a:pt x="14852" y="4489"/>
                  </a:cubicBezTo>
                  <a:cubicBezTo>
                    <a:pt x="14471" y="4181"/>
                    <a:pt x="13986" y="3872"/>
                    <a:pt x="13759" y="3732"/>
                  </a:cubicBezTo>
                  <a:lnTo>
                    <a:pt x="13759" y="3732"/>
                  </a:lnTo>
                  <a:lnTo>
                    <a:pt x="13759" y="2946"/>
                  </a:lnTo>
                  <a:cubicBezTo>
                    <a:pt x="13759" y="2850"/>
                    <a:pt x="13726" y="2753"/>
                    <a:pt x="13694" y="2657"/>
                  </a:cubicBezTo>
                  <a:cubicBezTo>
                    <a:pt x="13598" y="2271"/>
                    <a:pt x="13373" y="1661"/>
                    <a:pt x="13180" y="1146"/>
                  </a:cubicBezTo>
                  <a:cubicBezTo>
                    <a:pt x="12987" y="600"/>
                    <a:pt x="12794" y="182"/>
                    <a:pt x="12794" y="182"/>
                  </a:cubicBezTo>
                  <a:cubicBezTo>
                    <a:pt x="12762" y="85"/>
                    <a:pt x="12698" y="53"/>
                    <a:pt x="12634" y="21"/>
                  </a:cubicBezTo>
                  <a:cubicBezTo>
                    <a:pt x="12607" y="8"/>
                    <a:pt x="12575" y="0"/>
                    <a:pt x="125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4401;p64">
              <a:extLst>
                <a:ext uri="{FF2B5EF4-FFF2-40B4-BE49-F238E27FC236}">
                  <a16:creationId xmlns:a16="http://schemas.microsoft.com/office/drawing/2014/main" id="{141DE151-D8C9-536A-AA2D-03D755A3177E}"/>
                </a:ext>
              </a:extLst>
            </p:cNvPr>
            <p:cNvSpPr/>
            <p:nvPr/>
          </p:nvSpPr>
          <p:spPr>
            <a:xfrm>
              <a:off x="2123200" y="2738050"/>
              <a:ext cx="231475" cy="220100"/>
            </a:xfrm>
            <a:custGeom>
              <a:avLst/>
              <a:gdLst/>
              <a:ahLst/>
              <a:cxnLst/>
              <a:rect l="l" t="t" r="r" b="b"/>
              <a:pathLst>
                <a:path w="9259" h="8804" extrusionOk="0">
                  <a:moveTo>
                    <a:pt x="4693" y="0"/>
                  </a:moveTo>
                  <a:cubicBezTo>
                    <a:pt x="4303" y="0"/>
                    <a:pt x="3939" y="20"/>
                    <a:pt x="3633" y="69"/>
                  </a:cubicBezTo>
                  <a:cubicBezTo>
                    <a:pt x="2026" y="358"/>
                    <a:pt x="0" y="2640"/>
                    <a:pt x="0" y="4891"/>
                  </a:cubicBezTo>
                  <a:cubicBezTo>
                    <a:pt x="0" y="7173"/>
                    <a:pt x="1736" y="8523"/>
                    <a:pt x="4565" y="8780"/>
                  </a:cubicBezTo>
                  <a:cubicBezTo>
                    <a:pt x="4721" y="8796"/>
                    <a:pt x="4874" y="8804"/>
                    <a:pt x="5024" y="8804"/>
                  </a:cubicBezTo>
                  <a:cubicBezTo>
                    <a:pt x="7567" y="8804"/>
                    <a:pt x="9258" y="6583"/>
                    <a:pt x="9258" y="5308"/>
                  </a:cubicBezTo>
                  <a:cubicBezTo>
                    <a:pt x="9258" y="3958"/>
                    <a:pt x="9129" y="2480"/>
                    <a:pt x="8454" y="358"/>
                  </a:cubicBezTo>
                  <a:cubicBezTo>
                    <a:pt x="8454" y="358"/>
                    <a:pt x="6348" y="0"/>
                    <a:pt x="46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4402;p64">
              <a:extLst>
                <a:ext uri="{FF2B5EF4-FFF2-40B4-BE49-F238E27FC236}">
                  <a16:creationId xmlns:a16="http://schemas.microsoft.com/office/drawing/2014/main" id="{E237AF89-AD62-B167-36F8-04C1313C1F2F}"/>
                </a:ext>
              </a:extLst>
            </p:cNvPr>
            <p:cNvSpPr/>
            <p:nvPr/>
          </p:nvSpPr>
          <p:spPr>
            <a:xfrm>
              <a:off x="2116775" y="2731725"/>
              <a:ext cx="244325" cy="233075"/>
            </a:xfrm>
            <a:custGeom>
              <a:avLst/>
              <a:gdLst/>
              <a:ahLst/>
              <a:cxnLst/>
              <a:rect l="l" t="t" r="r" b="b"/>
              <a:pathLst>
                <a:path w="9773" h="9323" extrusionOk="0">
                  <a:moveTo>
                    <a:pt x="5015" y="515"/>
                  </a:moveTo>
                  <a:cubicBezTo>
                    <a:pt x="5818" y="515"/>
                    <a:pt x="6718" y="611"/>
                    <a:pt x="7426" y="708"/>
                  </a:cubicBezTo>
                  <a:cubicBezTo>
                    <a:pt x="7779" y="740"/>
                    <a:pt x="8101" y="772"/>
                    <a:pt x="8326" y="804"/>
                  </a:cubicBezTo>
                  <a:cubicBezTo>
                    <a:pt x="8393" y="815"/>
                    <a:pt x="8453" y="827"/>
                    <a:pt x="8502" y="837"/>
                  </a:cubicBezTo>
                  <a:lnTo>
                    <a:pt x="8502" y="837"/>
                  </a:lnTo>
                  <a:cubicBezTo>
                    <a:pt x="9104" y="2871"/>
                    <a:pt x="9226" y="4277"/>
                    <a:pt x="9226" y="5561"/>
                  </a:cubicBezTo>
                  <a:cubicBezTo>
                    <a:pt x="9226" y="5819"/>
                    <a:pt x="9161" y="6172"/>
                    <a:pt x="8969" y="6526"/>
                  </a:cubicBezTo>
                  <a:cubicBezTo>
                    <a:pt x="8679" y="7072"/>
                    <a:pt x="8197" y="7619"/>
                    <a:pt x="7586" y="8069"/>
                  </a:cubicBezTo>
                  <a:cubicBezTo>
                    <a:pt x="6943" y="8487"/>
                    <a:pt x="6140" y="8776"/>
                    <a:pt x="5240" y="8776"/>
                  </a:cubicBezTo>
                  <a:lnTo>
                    <a:pt x="4854" y="8776"/>
                  </a:lnTo>
                  <a:cubicBezTo>
                    <a:pt x="3472" y="8647"/>
                    <a:pt x="2379" y="8262"/>
                    <a:pt x="1672" y="7651"/>
                  </a:cubicBezTo>
                  <a:cubicBezTo>
                    <a:pt x="932" y="7040"/>
                    <a:pt x="547" y="6236"/>
                    <a:pt x="547" y="5144"/>
                  </a:cubicBezTo>
                  <a:cubicBezTo>
                    <a:pt x="515" y="4083"/>
                    <a:pt x="997" y="2990"/>
                    <a:pt x="1672" y="2154"/>
                  </a:cubicBezTo>
                  <a:cubicBezTo>
                    <a:pt x="2347" y="1318"/>
                    <a:pt x="3215" y="708"/>
                    <a:pt x="3922" y="611"/>
                  </a:cubicBezTo>
                  <a:cubicBezTo>
                    <a:pt x="4211" y="547"/>
                    <a:pt x="4597" y="515"/>
                    <a:pt x="5015" y="515"/>
                  </a:cubicBezTo>
                  <a:close/>
                  <a:moveTo>
                    <a:pt x="5015" y="0"/>
                  </a:moveTo>
                  <a:cubicBezTo>
                    <a:pt x="4565" y="0"/>
                    <a:pt x="4179" y="0"/>
                    <a:pt x="3825" y="65"/>
                  </a:cubicBezTo>
                  <a:cubicBezTo>
                    <a:pt x="2925" y="225"/>
                    <a:pt x="1993" y="900"/>
                    <a:pt x="1254" y="1833"/>
                  </a:cubicBezTo>
                  <a:cubicBezTo>
                    <a:pt x="515" y="2765"/>
                    <a:pt x="0" y="3922"/>
                    <a:pt x="0" y="5144"/>
                  </a:cubicBezTo>
                  <a:cubicBezTo>
                    <a:pt x="0" y="6365"/>
                    <a:pt x="482" y="7361"/>
                    <a:pt x="1318" y="8069"/>
                  </a:cubicBezTo>
                  <a:cubicBezTo>
                    <a:pt x="2154" y="8744"/>
                    <a:pt x="3343" y="9162"/>
                    <a:pt x="4790" y="9290"/>
                  </a:cubicBezTo>
                  <a:cubicBezTo>
                    <a:pt x="4951" y="9322"/>
                    <a:pt x="5111" y="9322"/>
                    <a:pt x="5240" y="9322"/>
                  </a:cubicBezTo>
                  <a:cubicBezTo>
                    <a:pt x="6622" y="9322"/>
                    <a:pt x="7747" y="8744"/>
                    <a:pt x="8519" y="7972"/>
                  </a:cubicBezTo>
                  <a:cubicBezTo>
                    <a:pt x="8904" y="7586"/>
                    <a:pt x="9226" y="7169"/>
                    <a:pt x="9451" y="6751"/>
                  </a:cubicBezTo>
                  <a:cubicBezTo>
                    <a:pt x="9644" y="6333"/>
                    <a:pt x="9772" y="5947"/>
                    <a:pt x="9772" y="5561"/>
                  </a:cubicBezTo>
                  <a:cubicBezTo>
                    <a:pt x="9772" y="4211"/>
                    <a:pt x="9644" y="2701"/>
                    <a:pt x="8969" y="515"/>
                  </a:cubicBezTo>
                  <a:cubicBezTo>
                    <a:pt x="8936" y="418"/>
                    <a:pt x="8840" y="354"/>
                    <a:pt x="8744" y="322"/>
                  </a:cubicBezTo>
                  <a:cubicBezTo>
                    <a:pt x="8744" y="322"/>
                    <a:pt x="6686"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4403;p64">
              <a:extLst>
                <a:ext uri="{FF2B5EF4-FFF2-40B4-BE49-F238E27FC236}">
                  <a16:creationId xmlns:a16="http://schemas.microsoft.com/office/drawing/2014/main" id="{385E8EA2-AE18-E6EB-BB88-990BAF18DF0A}"/>
                </a:ext>
              </a:extLst>
            </p:cNvPr>
            <p:cNvSpPr/>
            <p:nvPr/>
          </p:nvSpPr>
          <p:spPr>
            <a:xfrm>
              <a:off x="2243750" y="2333400"/>
              <a:ext cx="502275" cy="521250"/>
            </a:xfrm>
            <a:custGeom>
              <a:avLst/>
              <a:gdLst/>
              <a:ahLst/>
              <a:cxnLst/>
              <a:rect l="l" t="t" r="r" b="b"/>
              <a:pathLst>
                <a:path w="20091" h="20850" extrusionOk="0">
                  <a:moveTo>
                    <a:pt x="13011" y="0"/>
                  </a:moveTo>
                  <a:cubicBezTo>
                    <a:pt x="11342" y="0"/>
                    <a:pt x="9372" y="221"/>
                    <a:pt x="6847" y="1147"/>
                  </a:cubicBezTo>
                  <a:cubicBezTo>
                    <a:pt x="2025" y="2883"/>
                    <a:pt x="0" y="8508"/>
                    <a:pt x="289" y="11433"/>
                  </a:cubicBezTo>
                  <a:cubicBezTo>
                    <a:pt x="547" y="14390"/>
                    <a:pt x="4950" y="20434"/>
                    <a:pt x="7233" y="20819"/>
                  </a:cubicBezTo>
                  <a:cubicBezTo>
                    <a:pt x="7345" y="20840"/>
                    <a:pt x="7453" y="20850"/>
                    <a:pt x="7555" y="20850"/>
                  </a:cubicBezTo>
                  <a:cubicBezTo>
                    <a:pt x="9515" y="20850"/>
                    <a:pt x="9515" y="17219"/>
                    <a:pt x="9515" y="17219"/>
                  </a:cubicBezTo>
                  <a:lnTo>
                    <a:pt x="11797" y="15869"/>
                  </a:lnTo>
                  <a:cubicBezTo>
                    <a:pt x="11797" y="15869"/>
                    <a:pt x="16876" y="10372"/>
                    <a:pt x="18483" y="7029"/>
                  </a:cubicBezTo>
                  <a:cubicBezTo>
                    <a:pt x="20090" y="3686"/>
                    <a:pt x="19576" y="183"/>
                    <a:pt x="17004" y="183"/>
                  </a:cubicBezTo>
                  <a:cubicBezTo>
                    <a:pt x="15795" y="183"/>
                    <a:pt x="14528" y="0"/>
                    <a:pt x="130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4404;p64">
              <a:extLst>
                <a:ext uri="{FF2B5EF4-FFF2-40B4-BE49-F238E27FC236}">
                  <a16:creationId xmlns:a16="http://schemas.microsoft.com/office/drawing/2014/main" id="{5B4B48A9-E358-BD56-8423-4C172965D568}"/>
                </a:ext>
              </a:extLst>
            </p:cNvPr>
            <p:cNvSpPr/>
            <p:nvPr/>
          </p:nvSpPr>
          <p:spPr>
            <a:xfrm>
              <a:off x="2242925" y="2326700"/>
              <a:ext cx="492650" cy="534425"/>
            </a:xfrm>
            <a:custGeom>
              <a:avLst/>
              <a:gdLst/>
              <a:ahLst/>
              <a:cxnLst/>
              <a:rect l="l" t="t" r="r" b="b"/>
              <a:pathLst>
                <a:path w="19706" h="21377" extrusionOk="0">
                  <a:moveTo>
                    <a:pt x="13019" y="547"/>
                  </a:moveTo>
                  <a:cubicBezTo>
                    <a:pt x="14530" y="547"/>
                    <a:pt x="15816" y="740"/>
                    <a:pt x="17037" y="740"/>
                  </a:cubicBezTo>
                  <a:cubicBezTo>
                    <a:pt x="17777" y="740"/>
                    <a:pt x="18259" y="1029"/>
                    <a:pt x="18613" y="1511"/>
                  </a:cubicBezTo>
                  <a:cubicBezTo>
                    <a:pt x="18966" y="2026"/>
                    <a:pt x="19159" y="2765"/>
                    <a:pt x="19159" y="3633"/>
                  </a:cubicBezTo>
                  <a:cubicBezTo>
                    <a:pt x="19159" y="4694"/>
                    <a:pt x="18870" y="5947"/>
                    <a:pt x="18291" y="7169"/>
                  </a:cubicBezTo>
                  <a:cubicBezTo>
                    <a:pt x="17488" y="8808"/>
                    <a:pt x="15848" y="11026"/>
                    <a:pt x="14370" y="12794"/>
                  </a:cubicBezTo>
                  <a:cubicBezTo>
                    <a:pt x="13630" y="13694"/>
                    <a:pt x="12955" y="14466"/>
                    <a:pt x="12441" y="15044"/>
                  </a:cubicBezTo>
                  <a:cubicBezTo>
                    <a:pt x="12184" y="15333"/>
                    <a:pt x="11991" y="15558"/>
                    <a:pt x="11862" y="15719"/>
                  </a:cubicBezTo>
                  <a:cubicBezTo>
                    <a:pt x="11702" y="15880"/>
                    <a:pt x="11637" y="15944"/>
                    <a:pt x="11637" y="15944"/>
                  </a:cubicBezTo>
                  <a:lnTo>
                    <a:pt x="11640" y="15947"/>
                  </a:lnTo>
                  <a:lnTo>
                    <a:pt x="11640" y="15947"/>
                  </a:lnTo>
                  <a:lnTo>
                    <a:pt x="9419" y="17230"/>
                  </a:lnTo>
                  <a:cubicBezTo>
                    <a:pt x="9323" y="17294"/>
                    <a:pt x="9291" y="17391"/>
                    <a:pt x="9291" y="17487"/>
                  </a:cubicBezTo>
                  <a:cubicBezTo>
                    <a:pt x="9291" y="17487"/>
                    <a:pt x="9291" y="17519"/>
                    <a:pt x="9291" y="17616"/>
                  </a:cubicBezTo>
                  <a:cubicBezTo>
                    <a:pt x="9259" y="17937"/>
                    <a:pt x="9194" y="18805"/>
                    <a:pt x="8937" y="19544"/>
                  </a:cubicBezTo>
                  <a:cubicBezTo>
                    <a:pt x="8809" y="19930"/>
                    <a:pt x="8648" y="20252"/>
                    <a:pt x="8423" y="20477"/>
                  </a:cubicBezTo>
                  <a:cubicBezTo>
                    <a:pt x="8198" y="20702"/>
                    <a:pt x="7941" y="20830"/>
                    <a:pt x="7587" y="20862"/>
                  </a:cubicBezTo>
                  <a:cubicBezTo>
                    <a:pt x="7491" y="20862"/>
                    <a:pt x="7426" y="20830"/>
                    <a:pt x="7330" y="20830"/>
                  </a:cubicBezTo>
                  <a:cubicBezTo>
                    <a:pt x="6848" y="20734"/>
                    <a:pt x="6173" y="20316"/>
                    <a:pt x="5433" y="19673"/>
                  </a:cubicBezTo>
                  <a:cubicBezTo>
                    <a:pt x="4373" y="18677"/>
                    <a:pt x="3183" y="17230"/>
                    <a:pt x="2251" y="15719"/>
                  </a:cubicBezTo>
                  <a:cubicBezTo>
                    <a:pt x="1319" y="14241"/>
                    <a:pt x="676" y="12698"/>
                    <a:pt x="580" y="11701"/>
                  </a:cubicBezTo>
                  <a:cubicBezTo>
                    <a:pt x="547" y="11508"/>
                    <a:pt x="547" y="11348"/>
                    <a:pt x="547" y="11155"/>
                  </a:cubicBezTo>
                  <a:cubicBezTo>
                    <a:pt x="547" y="9708"/>
                    <a:pt x="1062" y="7715"/>
                    <a:pt x="2090" y="5883"/>
                  </a:cubicBezTo>
                  <a:cubicBezTo>
                    <a:pt x="3151" y="4083"/>
                    <a:pt x="4758" y="2444"/>
                    <a:pt x="6976" y="1640"/>
                  </a:cubicBezTo>
                  <a:cubicBezTo>
                    <a:pt x="9451" y="772"/>
                    <a:pt x="11380" y="547"/>
                    <a:pt x="13019" y="547"/>
                  </a:cubicBezTo>
                  <a:close/>
                  <a:moveTo>
                    <a:pt x="13019" y="1"/>
                  </a:moveTo>
                  <a:cubicBezTo>
                    <a:pt x="11316" y="1"/>
                    <a:pt x="9323" y="226"/>
                    <a:pt x="6783" y="1158"/>
                  </a:cubicBezTo>
                  <a:cubicBezTo>
                    <a:pt x="4437" y="1994"/>
                    <a:pt x="2733" y="3729"/>
                    <a:pt x="1640" y="5626"/>
                  </a:cubicBezTo>
                  <a:cubicBezTo>
                    <a:pt x="547" y="7522"/>
                    <a:pt x="33" y="9580"/>
                    <a:pt x="1" y="11155"/>
                  </a:cubicBezTo>
                  <a:cubicBezTo>
                    <a:pt x="1" y="11380"/>
                    <a:pt x="33" y="11540"/>
                    <a:pt x="33" y="11733"/>
                  </a:cubicBezTo>
                  <a:cubicBezTo>
                    <a:pt x="130" y="12537"/>
                    <a:pt x="451" y="13469"/>
                    <a:pt x="933" y="14498"/>
                  </a:cubicBezTo>
                  <a:cubicBezTo>
                    <a:pt x="1705" y="15976"/>
                    <a:pt x="2798" y="17616"/>
                    <a:pt x="3923" y="18902"/>
                  </a:cubicBezTo>
                  <a:cubicBezTo>
                    <a:pt x="4501" y="19544"/>
                    <a:pt x="5080" y="20123"/>
                    <a:pt x="5658" y="20541"/>
                  </a:cubicBezTo>
                  <a:cubicBezTo>
                    <a:pt x="6205" y="20959"/>
                    <a:pt x="6719" y="21248"/>
                    <a:pt x="7233" y="21345"/>
                  </a:cubicBezTo>
                  <a:cubicBezTo>
                    <a:pt x="7362" y="21377"/>
                    <a:pt x="7458" y="21377"/>
                    <a:pt x="7587" y="21377"/>
                  </a:cubicBezTo>
                  <a:cubicBezTo>
                    <a:pt x="8166" y="21377"/>
                    <a:pt x="8616" y="21087"/>
                    <a:pt x="8937" y="20702"/>
                  </a:cubicBezTo>
                  <a:cubicBezTo>
                    <a:pt x="9387" y="20123"/>
                    <a:pt x="9612" y="19319"/>
                    <a:pt x="9709" y="18677"/>
                  </a:cubicBezTo>
                  <a:cubicBezTo>
                    <a:pt x="9774" y="18221"/>
                    <a:pt x="9795" y="17839"/>
                    <a:pt x="9802" y="17638"/>
                  </a:cubicBezTo>
                  <a:lnTo>
                    <a:pt x="9802" y="17638"/>
                  </a:lnTo>
                  <a:lnTo>
                    <a:pt x="11959" y="16362"/>
                  </a:lnTo>
                  <a:lnTo>
                    <a:pt x="12023" y="16330"/>
                  </a:lnTo>
                  <a:cubicBezTo>
                    <a:pt x="12023" y="16298"/>
                    <a:pt x="13309" y="14948"/>
                    <a:pt x="14787" y="13148"/>
                  </a:cubicBezTo>
                  <a:cubicBezTo>
                    <a:pt x="16266" y="11348"/>
                    <a:pt x="17938" y="9130"/>
                    <a:pt x="18773" y="7394"/>
                  </a:cubicBezTo>
                  <a:cubicBezTo>
                    <a:pt x="19384" y="6108"/>
                    <a:pt x="19705" y="4790"/>
                    <a:pt x="19705" y="3633"/>
                  </a:cubicBezTo>
                  <a:cubicBezTo>
                    <a:pt x="19705" y="2669"/>
                    <a:pt x="19480" y="1833"/>
                    <a:pt x="19063" y="1190"/>
                  </a:cubicBezTo>
                  <a:cubicBezTo>
                    <a:pt x="18613" y="579"/>
                    <a:pt x="17905" y="193"/>
                    <a:pt x="17037" y="193"/>
                  </a:cubicBezTo>
                  <a:cubicBezTo>
                    <a:pt x="15848" y="193"/>
                    <a:pt x="14562" y="1"/>
                    <a:pt x="13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4405;p64">
              <a:extLst>
                <a:ext uri="{FF2B5EF4-FFF2-40B4-BE49-F238E27FC236}">
                  <a16:creationId xmlns:a16="http://schemas.microsoft.com/office/drawing/2014/main" id="{CFBB7DE6-6D6B-7AA4-B8A6-9C7AB3132966}"/>
                </a:ext>
              </a:extLst>
            </p:cNvPr>
            <p:cNvSpPr/>
            <p:nvPr/>
          </p:nvSpPr>
          <p:spPr>
            <a:xfrm>
              <a:off x="2451875" y="2703050"/>
              <a:ext cx="116550" cy="119500"/>
            </a:xfrm>
            <a:custGeom>
              <a:avLst/>
              <a:gdLst/>
              <a:ahLst/>
              <a:cxnLst/>
              <a:rect l="l" t="t" r="r" b="b"/>
              <a:pathLst>
                <a:path w="4662" h="4780" extrusionOk="0">
                  <a:moveTo>
                    <a:pt x="2012" y="0"/>
                  </a:moveTo>
                  <a:cubicBezTo>
                    <a:pt x="1830" y="0"/>
                    <a:pt x="1641" y="46"/>
                    <a:pt x="1447" y="151"/>
                  </a:cubicBezTo>
                  <a:cubicBezTo>
                    <a:pt x="1" y="955"/>
                    <a:pt x="1318" y="3880"/>
                    <a:pt x="2251" y="4555"/>
                  </a:cubicBezTo>
                  <a:cubicBezTo>
                    <a:pt x="2483" y="4718"/>
                    <a:pt x="2744" y="4779"/>
                    <a:pt x="3006" y="4779"/>
                  </a:cubicBezTo>
                  <a:cubicBezTo>
                    <a:pt x="3829" y="4779"/>
                    <a:pt x="4661" y="4169"/>
                    <a:pt x="4661" y="4169"/>
                  </a:cubicBezTo>
                  <a:lnTo>
                    <a:pt x="4147" y="2015"/>
                  </a:lnTo>
                  <a:cubicBezTo>
                    <a:pt x="4147" y="2015"/>
                    <a:pt x="3224" y="0"/>
                    <a:pt x="20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4406;p64">
              <a:extLst>
                <a:ext uri="{FF2B5EF4-FFF2-40B4-BE49-F238E27FC236}">
                  <a16:creationId xmlns:a16="http://schemas.microsoft.com/office/drawing/2014/main" id="{162A0064-AFCB-36F5-D034-86FAA610DBA8}"/>
                </a:ext>
              </a:extLst>
            </p:cNvPr>
            <p:cNvSpPr/>
            <p:nvPr/>
          </p:nvSpPr>
          <p:spPr>
            <a:xfrm>
              <a:off x="2465525" y="2696375"/>
              <a:ext cx="110925" cy="132600"/>
            </a:xfrm>
            <a:custGeom>
              <a:avLst/>
              <a:gdLst/>
              <a:ahLst/>
              <a:cxnLst/>
              <a:rect l="l" t="t" r="r" b="b"/>
              <a:pathLst>
                <a:path w="4437" h="5304" extrusionOk="0">
                  <a:moveTo>
                    <a:pt x="1480" y="0"/>
                  </a:moveTo>
                  <a:cubicBezTo>
                    <a:pt x="1255" y="0"/>
                    <a:pt x="997" y="32"/>
                    <a:pt x="772" y="161"/>
                  </a:cubicBezTo>
                  <a:cubicBezTo>
                    <a:pt x="515" y="321"/>
                    <a:pt x="290" y="546"/>
                    <a:pt x="162" y="836"/>
                  </a:cubicBezTo>
                  <a:cubicBezTo>
                    <a:pt x="33" y="1093"/>
                    <a:pt x="1" y="1382"/>
                    <a:pt x="1" y="1704"/>
                  </a:cubicBezTo>
                  <a:cubicBezTo>
                    <a:pt x="1" y="2347"/>
                    <a:pt x="194" y="3054"/>
                    <a:pt x="515" y="3632"/>
                  </a:cubicBezTo>
                  <a:cubicBezTo>
                    <a:pt x="805" y="4243"/>
                    <a:pt x="1190" y="4757"/>
                    <a:pt x="1576" y="5047"/>
                  </a:cubicBezTo>
                  <a:cubicBezTo>
                    <a:pt x="1833" y="5240"/>
                    <a:pt x="2155" y="5304"/>
                    <a:pt x="2444" y="5304"/>
                  </a:cubicBezTo>
                  <a:cubicBezTo>
                    <a:pt x="2926" y="5304"/>
                    <a:pt x="3376" y="5143"/>
                    <a:pt x="3730" y="4982"/>
                  </a:cubicBezTo>
                  <a:cubicBezTo>
                    <a:pt x="4051" y="4822"/>
                    <a:pt x="4276" y="4661"/>
                    <a:pt x="4276" y="4629"/>
                  </a:cubicBezTo>
                  <a:cubicBezTo>
                    <a:pt x="4405" y="4565"/>
                    <a:pt x="4437" y="4404"/>
                    <a:pt x="4340" y="4275"/>
                  </a:cubicBezTo>
                  <a:cubicBezTo>
                    <a:pt x="4282" y="4197"/>
                    <a:pt x="4200" y="4155"/>
                    <a:pt x="4116" y="4155"/>
                  </a:cubicBezTo>
                  <a:cubicBezTo>
                    <a:pt x="4061" y="4155"/>
                    <a:pt x="4005" y="4173"/>
                    <a:pt x="3955" y="4211"/>
                  </a:cubicBezTo>
                  <a:cubicBezTo>
                    <a:pt x="3923" y="4243"/>
                    <a:pt x="3698" y="4404"/>
                    <a:pt x="3408" y="4532"/>
                  </a:cubicBezTo>
                  <a:cubicBezTo>
                    <a:pt x="3119" y="4661"/>
                    <a:pt x="2765" y="4790"/>
                    <a:pt x="2444" y="4790"/>
                  </a:cubicBezTo>
                  <a:cubicBezTo>
                    <a:pt x="2219" y="4790"/>
                    <a:pt x="2058" y="4725"/>
                    <a:pt x="1865" y="4597"/>
                  </a:cubicBezTo>
                  <a:cubicBezTo>
                    <a:pt x="1608" y="4436"/>
                    <a:pt x="1255" y="3954"/>
                    <a:pt x="997" y="3407"/>
                  </a:cubicBezTo>
                  <a:cubicBezTo>
                    <a:pt x="708" y="2861"/>
                    <a:pt x="515" y="2218"/>
                    <a:pt x="515" y="1704"/>
                  </a:cubicBezTo>
                  <a:cubicBezTo>
                    <a:pt x="515" y="1447"/>
                    <a:pt x="580" y="1222"/>
                    <a:pt x="644" y="1061"/>
                  </a:cubicBezTo>
                  <a:cubicBezTo>
                    <a:pt x="740" y="868"/>
                    <a:pt x="869" y="739"/>
                    <a:pt x="1030" y="643"/>
                  </a:cubicBezTo>
                  <a:cubicBezTo>
                    <a:pt x="1190" y="546"/>
                    <a:pt x="1351" y="514"/>
                    <a:pt x="1480" y="514"/>
                  </a:cubicBezTo>
                  <a:cubicBezTo>
                    <a:pt x="1705" y="514"/>
                    <a:pt x="1930" y="611"/>
                    <a:pt x="2155" y="804"/>
                  </a:cubicBezTo>
                  <a:cubicBezTo>
                    <a:pt x="2476" y="1029"/>
                    <a:pt x="2798" y="1447"/>
                    <a:pt x="3023" y="1800"/>
                  </a:cubicBezTo>
                  <a:cubicBezTo>
                    <a:pt x="3119" y="1961"/>
                    <a:pt x="3215" y="2122"/>
                    <a:pt x="3248" y="2218"/>
                  </a:cubicBezTo>
                  <a:cubicBezTo>
                    <a:pt x="3280" y="2282"/>
                    <a:pt x="3312" y="2314"/>
                    <a:pt x="3312" y="2347"/>
                  </a:cubicBezTo>
                  <a:lnTo>
                    <a:pt x="3344" y="2379"/>
                  </a:lnTo>
                  <a:cubicBezTo>
                    <a:pt x="3392" y="2498"/>
                    <a:pt x="3492" y="2564"/>
                    <a:pt x="3594" y="2564"/>
                  </a:cubicBezTo>
                  <a:cubicBezTo>
                    <a:pt x="3629" y="2564"/>
                    <a:pt x="3664" y="2556"/>
                    <a:pt x="3698" y="2539"/>
                  </a:cubicBezTo>
                  <a:cubicBezTo>
                    <a:pt x="3826" y="2475"/>
                    <a:pt x="3890" y="2314"/>
                    <a:pt x="3826" y="2186"/>
                  </a:cubicBezTo>
                  <a:cubicBezTo>
                    <a:pt x="3826" y="2154"/>
                    <a:pt x="3601" y="1639"/>
                    <a:pt x="3215" y="1125"/>
                  </a:cubicBezTo>
                  <a:cubicBezTo>
                    <a:pt x="2990" y="836"/>
                    <a:pt x="2765" y="579"/>
                    <a:pt x="2476" y="354"/>
                  </a:cubicBezTo>
                  <a:cubicBezTo>
                    <a:pt x="2187" y="161"/>
                    <a:pt x="1865" y="0"/>
                    <a:pt x="14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4407;p64">
              <a:extLst>
                <a:ext uri="{FF2B5EF4-FFF2-40B4-BE49-F238E27FC236}">
                  <a16:creationId xmlns:a16="http://schemas.microsoft.com/office/drawing/2014/main" id="{92B42D21-00D2-0599-9E23-824D45FC4824}"/>
                </a:ext>
              </a:extLst>
            </p:cNvPr>
            <p:cNvSpPr/>
            <p:nvPr/>
          </p:nvSpPr>
          <p:spPr>
            <a:xfrm>
              <a:off x="2691350" y="2592500"/>
              <a:ext cx="45825" cy="63900"/>
            </a:xfrm>
            <a:custGeom>
              <a:avLst/>
              <a:gdLst/>
              <a:ahLst/>
              <a:cxnLst/>
              <a:rect l="l" t="t" r="r" b="b"/>
              <a:pathLst>
                <a:path w="1833" h="2556" extrusionOk="0">
                  <a:moveTo>
                    <a:pt x="1530" y="0"/>
                  </a:moveTo>
                  <a:cubicBezTo>
                    <a:pt x="1406" y="0"/>
                    <a:pt x="1308" y="67"/>
                    <a:pt x="1254" y="201"/>
                  </a:cubicBezTo>
                  <a:lnTo>
                    <a:pt x="1254" y="266"/>
                  </a:lnTo>
                  <a:cubicBezTo>
                    <a:pt x="1190" y="426"/>
                    <a:pt x="1061" y="844"/>
                    <a:pt x="836" y="1230"/>
                  </a:cubicBezTo>
                  <a:cubicBezTo>
                    <a:pt x="740" y="1423"/>
                    <a:pt x="643" y="1616"/>
                    <a:pt x="515" y="1776"/>
                  </a:cubicBezTo>
                  <a:cubicBezTo>
                    <a:pt x="418" y="1905"/>
                    <a:pt x="290" y="2001"/>
                    <a:pt x="226" y="2033"/>
                  </a:cubicBezTo>
                  <a:cubicBezTo>
                    <a:pt x="65" y="2098"/>
                    <a:pt x="1" y="2259"/>
                    <a:pt x="65" y="2387"/>
                  </a:cubicBezTo>
                  <a:cubicBezTo>
                    <a:pt x="118" y="2494"/>
                    <a:pt x="238" y="2556"/>
                    <a:pt x="350" y="2556"/>
                  </a:cubicBezTo>
                  <a:cubicBezTo>
                    <a:pt x="373" y="2556"/>
                    <a:pt x="396" y="2553"/>
                    <a:pt x="418" y="2548"/>
                  </a:cubicBezTo>
                  <a:cubicBezTo>
                    <a:pt x="676" y="2419"/>
                    <a:pt x="836" y="2226"/>
                    <a:pt x="997" y="2001"/>
                  </a:cubicBezTo>
                  <a:cubicBezTo>
                    <a:pt x="1479" y="1358"/>
                    <a:pt x="1768" y="362"/>
                    <a:pt x="1768" y="362"/>
                  </a:cubicBezTo>
                  <a:cubicBezTo>
                    <a:pt x="1833" y="201"/>
                    <a:pt x="1736" y="73"/>
                    <a:pt x="1608" y="8"/>
                  </a:cubicBezTo>
                  <a:cubicBezTo>
                    <a:pt x="1581" y="3"/>
                    <a:pt x="1555"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4408;p64">
              <a:extLst>
                <a:ext uri="{FF2B5EF4-FFF2-40B4-BE49-F238E27FC236}">
                  <a16:creationId xmlns:a16="http://schemas.microsoft.com/office/drawing/2014/main" id="{2BA520DA-F9DA-9574-A509-3DB89280D320}"/>
                </a:ext>
              </a:extLst>
            </p:cNvPr>
            <p:cNvSpPr/>
            <p:nvPr/>
          </p:nvSpPr>
          <p:spPr>
            <a:xfrm>
              <a:off x="2938050" y="3199600"/>
              <a:ext cx="86025" cy="149600"/>
            </a:xfrm>
            <a:custGeom>
              <a:avLst/>
              <a:gdLst/>
              <a:ahLst/>
              <a:cxnLst/>
              <a:rect l="l" t="t" r="r" b="b"/>
              <a:pathLst>
                <a:path w="3441" h="5984" extrusionOk="0">
                  <a:moveTo>
                    <a:pt x="1221" y="1"/>
                  </a:moveTo>
                  <a:cubicBezTo>
                    <a:pt x="1011" y="1"/>
                    <a:pt x="823" y="104"/>
                    <a:pt x="772" y="444"/>
                  </a:cubicBezTo>
                  <a:cubicBezTo>
                    <a:pt x="675" y="1125"/>
                    <a:pt x="1223" y="1844"/>
                    <a:pt x="1495" y="2153"/>
                  </a:cubicBezTo>
                  <a:lnTo>
                    <a:pt x="1495" y="2153"/>
                  </a:lnTo>
                  <a:cubicBezTo>
                    <a:pt x="1252" y="1902"/>
                    <a:pt x="765" y="1437"/>
                    <a:pt x="489" y="1437"/>
                  </a:cubicBezTo>
                  <a:cubicBezTo>
                    <a:pt x="380" y="1437"/>
                    <a:pt x="305" y="1510"/>
                    <a:pt x="290" y="1697"/>
                  </a:cubicBezTo>
                  <a:cubicBezTo>
                    <a:pt x="226" y="2501"/>
                    <a:pt x="1029" y="3401"/>
                    <a:pt x="1029" y="3401"/>
                  </a:cubicBezTo>
                  <a:cubicBezTo>
                    <a:pt x="1029" y="3401"/>
                    <a:pt x="529" y="3166"/>
                    <a:pt x="226" y="3166"/>
                  </a:cubicBezTo>
                  <a:cubicBezTo>
                    <a:pt x="95" y="3166"/>
                    <a:pt x="1" y="3210"/>
                    <a:pt x="1" y="3337"/>
                  </a:cubicBezTo>
                  <a:cubicBezTo>
                    <a:pt x="1" y="3722"/>
                    <a:pt x="1447" y="5169"/>
                    <a:pt x="1512" y="5844"/>
                  </a:cubicBezTo>
                  <a:cubicBezTo>
                    <a:pt x="1520" y="5940"/>
                    <a:pt x="1552" y="5984"/>
                    <a:pt x="1601" y="5984"/>
                  </a:cubicBezTo>
                  <a:cubicBezTo>
                    <a:pt x="1914" y="5984"/>
                    <a:pt x="2929" y="4207"/>
                    <a:pt x="3151" y="2790"/>
                  </a:cubicBezTo>
                  <a:cubicBezTo>
                    <a:pt x="3440" y="1119"/>
                    <a:pt x="1930" y="251"/>
                    <a:pt x="1930" y="251"/>
                  </a:cubicBezTo>
                  <a:cubicBezTo>
                    <a:pt x="1930" y="251"/>
                    <a:pt x="1548" y="1"/>
                    <a:pt x="12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4409;p64">
              <a:extLst>
                <a:ext uri="{FF2B5EF4-FFF2-40B4-BE49-F238E27FC236}">
                  <a16:creationId xmlns:a16="http://schemas.microsoft.com/office/drawing/2014/main" id="{9C57EA0A-09E2-42E5-4429-F0DF3B84468F}"/>
                </a:ext>
              </a:extLst>
            </p:cNvPr>
            <p:cNvSpPr/>
            <p:nvPr/>
          </p:nvSpPr>
          <p:spPr>
            <a:xfrm>
              <a:off x="2931625" y="3193000"/>
              <a:ext cx="93250" cy="163150"/>
            </a:xfrm>
            <a:custGeom>
              <a:avLst/>
              <a:gdLst/>
              <a:ahLst/>
              <a:cxnLst/>
              <a:rect l="l" t="t" r="r" b="b"/>
              <a:pathLst>
                <a:path w="3730" h="6526" extrusionOk="0">
                  <a:moveTo>
                    <a:pt x="1479" y="515"/>
                  </a:moveTo>
                  <a:cubicBezTo>
                    <a:pt x="1576" y="515"/>
                    <a:pt x="1736" y="579"/>
                    <a:pt x="1833" y="611"/>
                  </a:cubicBezTo>
                  <a:cubicBezTo>
                    <a:pt x="1897" y="643"/>
                    <a:pt x="1962" y="675"/>
                    <a:pt x="1994" y="708"/>
                  </a:cubicBezTo>
                  <a:lnTo>
                    <a:pt x="2026" y="740"/>
                  </a:lnTo>
                  <a:lnTo>
                    <a:pt x="2058" y="740"/>
                  </a:lnTo>
                  <a:cubicBezTo>
                    <a:pt x="2122" y="772"/>
                    <a:pt x="2412" y="965"/>
                    <a:pt x="2669" y="1286"/>
                  </a:cubicBezTo>
                  <a:cubicBezTo>
                    <a:pt x="2926" y="1640"/>
                    <a:pt x="3183" y="2058"/>
                    <a:pt x="3183" y="2636"/>
                  </a:cubicBezTo>
                  <a:cubicBezTo>
                    <a:pt x="3183" y="2765"/>
                    <a:pt x="3183" y="2861"/>
                    <a:pt x="3151" y="2990"/>
                  </a:cubicBezTo>
                  <a:cubicBezTo>
                    <a:pt x="3054" y="3665"/>
                    <a:pt x="2733" y="4468"/>
                    <a:pt x="2412" y="5047"/>
                  </a:cubicBezTo>
                  <a:cubicBezTo>
                    <a:pt x="2283" y="5368"/>
                    <a:pt x="2122" y="5626"/>
                    <a:pt x="1994" y="5786"/>
                  </a:cubicBezTo>
                  <a:cubicBezTo>
                    <a:pt x="1987" y="5796"/>
                    <a:pt x="1981" y="5805"/>
                    <a:pt x="1975" y="5814"/>
                  </a:cubicBezTo>
                  <a:lnTo>
                    <a:pt x="1975" y="5814"/>
                  </a:lnTo>
                  <a:cubicBezTo>
                    <a:pt x="1923" y="5658"/>
                    <a:pt x="1836" y="5507"/>
                    <a:pt x="1736" y="5368"/>
                  </a:cubicBezTo>
                  <a:cubicBezTo>
                    <a:pt x="1511" y="4983"/>
                    <a:pt x="1190" y="4565"/>
                    <a:pt x="933" y="4243"/>
                  </a:cubicBezTo>
                  <a:cubicBezTo>
                    <a:pt x="804" y="4051"/>
                    <a:pt x="708" y="3890"/>
                    <a:pt x="644" y="3761"/>
                  </a:cubicBezTo>
                  <a:cubicBezTo>
                    <a:pt x="615" y="3747"/>
                    <a:pt x="599" y="3726"/>
                    <a:pt x="588" y="3705"/>
                  </a:cubicBezTo>
                  <a:lnTo>
                    <a:pt x="588" y="3705"/>
                  </a:lnTo>
                  <a:cubicBezTo>
                    <a:pt x="686" y="3718"/>
                    <a:pt x="810" y="3748"/>
                    <a:pt x="901" y="3793"/>
                  </a:cubicBezTo>
                  <a:cubicBezTo>
                    <a:pt x="997" y="3826"/>
                    <a:pt x="1061" y="3858"/>
                    <a:pt x="1094" y="3858"/>
                  </a:cubicBezTo>
                  <a:lnTo>
                    <a:pt x="1158" y="3890"/>
                  </a:lnTo>
                  <a:lnTo>
                    <a:pt x="1190" y="3890"/>
                  </a:lnTo>
                  <a:cubicBezTo>
                    <a:pt x="1224" y="3913"/>
                    <a:pt x="1266" y="3923"/>
                    <a:pt x="1310" y="3923"/>
                  </a:cubicBezTo>
                  <a:cubicBezTo>
                    <a:pt x="1388" y="3923"/>
                    <a:pt x="1470" y="3888"/>
                    <a:pt x="1511" y="3826"/>
                  </a:cubicBezTo>
                  <a:cubicBezTo>
                    <a:pt x="1576" y="3697"/>
                    <a:pt x="1576" y="3568"/>
                    <a:pt x="1479" y="3472"/>
                  </a:cubicBezTo>
                  <a:cubicBezTo>
                    <a:pt x="1447" y="3440"/>
                    <a:pt x="1286" y="3215"/>
                    <a:pt x="1126" y="2958"/>
                  </a:cubicBezTo>
                  <a:cubicBezTo>
                    <a:pt x="933" y="2668"/>
                    <a:pt x="804" y="2347"/>
                    <a:pt x="804" y="2058"/>
                  </a:cubicBezTo>
                  <a:lnTo>
                    <a:pt x="804" y="1971"/>
                  </a:lnTo>
                  <a:lnTo>
                    <a:pt x="804" y="1971"/>
                  </a:lnTo>
                  <a:cubicBezTo>
                    <a:pt x="849" y="1991"/>
                    <a:pt x="923" y="2040"/>
                    <a:pt x="997" y="2090"/>
                  </a:cubicBezTo>
                  <a:cubicBezTo>
                    <a:pt x="1158" y="2218"/>
                    <a:pt x="1351" y="2379"/>
                    <a:pt x="1479" y="2508"/>
                  </a:cubicBezTo>
                  <a:cubicBezTo>
                    <a:pt x="1515" y="2543"/>
                    <a:pt x="1550" y="2578"/>
                    <a:pt x="1580" y="2608"/>
                  </a:cubicBezTo>
                  <a:lnTo>
                    <a:pt x="1580" y="2608"/>
                  </a:lnTo>
                  <a:cubicBezTo>
                    <a:pt x="1672" y="2709"/>
                    <a:pt x="1736" y="2765"/>
                    <a:pt x="1736" y="2765"/>
                  </a:cubicBezTo>
                  <a:cubicBezTo>
                    <a:pt x="1785" y="2813"/>
                    <a:pt x="1849" y="2837"/>
                    <a:pt x="1913" y="2837"/>
                  </a:cubicBezTo>
                  <a:cubicBezTo>
                    <a:pt x="1978" y="2837"/>
                    <a:pt x="2042" y="2813"/>
                    <a:pt x="2090" y="2765"/>
                  </a:cubicBezTo>
                  <a:cubicBezTo>
                    <a:pt x="2187" y="2636"/>
                    <a:pt x="2219" y="2475"/>
                    <a:pt x="2122" y="2379"/>
                  </a:cubicBezTo>
                  <a:cubicBezTo>
                    <a:pt x="2122" y="2379"/>
                    <a:pt x="2111" y="2368"/>
                    <a:pt x="2090" y="2347"/>
                  </a:cubicBezTo>
                  <a:lnTo>
                    <a:pt x="2090" y="2347"/>
                  </a:lnTo>
                  <a:lnTo>
                    <a:pt x="2090" y="2347"/>
                  </a:lnTo>
                  <a:cubicBezTo>
                    <a:pt x="2087" y="2344"/>
                    <a:pt x="2083" y="2340"/>
                    <a:pt x="2078" y="2335"/>
                  </a:cubicBezTo>
                  <a:lnTo>
                    <a:pt x="2078" y="2335"/>
                  </a:lnTo>
                  <a:cubicBezTo>
                    <a:pt x="2049" y="2307"/>
                    <a:pt x="2007" y="2266"/>
                    <a:pt x="1957" y="2219"/>
                  </a:cubicBezTo>
                  <a:lnTo>
                    <a:pt x="1957" y="2219"/>
                  </a:lnTo>
                  <a:cubicBezTo>
                    <a:pt x="1868" y="2128"/>
                    <a:pt x="1749" y="1996"/>
                    <a:pt x="1640" y="1833"/>
                  </a:cubicBezTo>
                  <a:cubicBezTo>
                    <a:pt x="1447" y="1543"/>
                    <a:pt x="1286" y="1190"/>
                    <a:pt x="1286" y="868"/>
                  </a:cubicBezTo>
                  <a:lnTo>
                    <a:pt x="1286" y="772"/>
                  </a:lnTo>
                  <a:lnTo>
                    <a:pt x="1286" y="740"/>
                  </a:lnTo>
                  <a:cubicBezTo>
                    <a:pt x="1319" y="611"/>
                    <a:pt x="1351" y="579"/>
                    <a:pt x="1351" y="547"/>
                  </a:cubicBezTo>
                  <a:cubicBezTo>
                    <a:pt x="1383" y="547"/>
                    <a:pt x="1415" y="515"/>
                    <a:pt x="1479" y="515"/>
                  </a:cubicBezTo>
                  <a:close/>
                  <a:moveTo>
                    <a:pt x="2026" y="6076"/>
                  </a:moveTo>
                  <a:lnTo>
                    <a:pt x="2025" y="6076"/>
                  </a:lnTo>
                  <a:lnTo>
                    <a:pt x="2025" y="6076"/>
                  </a:lnTo>
                  <a:cubicBezTo>
                    <a:pt x="2025" y="6076"/>
                    <a:pt x="2025" y="6076"/>
                    <a:pt x="2025" y="6076"/>
                  </a:cubicBezTo>
                  <a:lnTo>
                    <a:pt x="2025" y="6076"/>
                  </a:lnTo>
                  <a:lnTo>
                    <a:pt x="2026" y="6076"/>
                  </a:lnTo>
                  <a:close/>
                  <a:moveTo>
                    <a:pt x="1479" y="0"/>
                  </a:moveTo>
                  <a:cubicBezTo>
                    <a:pt x="1319" y="0"/>
                    <a:pt x="1158" y="32"/>
                    <a:pt x="1029" y="161"/>
                  </a:cubicBezTo>
                  <a:cubicBezTo>
                    <a:pt x="869" y="290"/>
                    <a:pt x="804" y="450"/>
                    <a:pt x="772" y="675"/>
                  </a:cubicBezTo>
                  <a:cubicBezTo>
                    <a:pt x="740" y="740"/>
                    <a:pt x="740" y="804"/>
                    <a:pt x="740" y="868"/>
                  </a:cubicBezTo>
                  <a:cubicBezTo>
                    <a:pt x="740" y="1060"/>
                    <a:pt x="776" y="1246"/>
                    <a:pt x="834" y="1422"/>
                  </a:cubicBezTo>
                  <a:lnTo>
                    <a:pt x="834" y="1422"/>
                  </a:lnTo>
                  <a:cubicBezTo>
                    <a:pt x="803" y="1417"/>
                    <a:pt x="772" y="1415"/>
                    <a:pt x="740" y="1415"/>
                  </a:cubicBezTo>
                  <a:cubicBezTo>
                    <a:pt x="644" y="1415"/>
                    <a:pt x="483" y="1479"/>
                    <a:pt x="419" y="1575"/>
                  </a:cubicBezTo>
                  <a:cubicBezTo>
                    <a:pt x="322" y="1672"/>
                    <a:pt x="290" y="1800"/>
                    <a:pt x="290" y="1929"/>
                  </a:cubicBezTo>
                  <a:lnTo>
                    <a:pt x="258" y="2058"/>
                  </a:lnTo>
                  <a:cubicBezTo>
                    <a:pt x="258" y="2481"/>
                    <a:pt x="431" y="2854"/>
                    <a:pt x="604" y="3156"/>
                  </a:cubicBezTo>
                  <a:lnTo>
                    <a:pt x="604" y="3156"/>
                  </a:lnTo>
                  <a:cubicBezTo>
                    <a:pt x="564" y="3153"/>
                    <a:pt x="523" y="3150"/>
                    <a:pt x="483" y="3150"/>
                  </a:cubicBezTo>
                  <a:cubicBezTo>
                    <a:pt x="386" y="3150"/>
                    <a:pt x="290" y="3150"/>
                    <a:pt x="194" y="3247"/>
                  </a:cubicBezTo>
                  <a:cubicBezTo>
                    <a:pt x="65" y="3311"/>
                    <a:pt x="1" y="3472"/>
                    <a:pt x="1" y="3601"/>
                  </a:cubicBezTo>
                  <a:cubicBezTo>
                    <a:pt x="1" y="3729"/>
                    <a:pt x="33" y="3793"/>
                    <a:pt x="97" y="3890"/>
                  </a:cubicBezTo>
                  <a:cubicBezTo>
                    <a:pt x="258" y="4243"/>
                    <a:pt x="611" y="4661"/>
                    <a:pt x="933" y="5111"/>
                  </a:cubicBezTo>
                  <a:cubicBezTo>
                    <a:pt x="1061" y="5304"/>
                    <a:pt x="1222" y="5529"/>
                    <a:pt x="1319" y="5722"/>
                  </a:cubicBezTo>
                  <a:cubicBezTo>
                    <a:pt x="1447" y="5915"/>
                    <a:pt x="1511" y="6076"/>
                    <a:pt x="1511" y="6140"/>
                  </a:cubicBezTo>
                  <a:cubicBezTo>
                    <a:pt x="1511" y="6204"/>
                    <a:pt x="1544" y="6301"/>
                    <a:pt x="1576" y="6365"/>
                  </a:cubicBezTo>
                  <a:cubicBezTo>
                    <a:pt x="1640" y="6461"/>
                    <a:pt x="1769" y="6526"/>
                    <a:pt x="1865" y="6526"/>
                  </a:cubicBezTo>
                  <a:cubicBezTo>
                    <a:pt x="2026" y="6494"/>
                    <a:pt x="2090" y="6429"/>
                    <a:pt x="2187" y="6365"/>
                  </a:cubicBezTo>
                  <a:cubicBezTo>
                    <a:pt x="2315" y="6236"/>
                    <a:pt x="2444" y="6076"/>
                    <a:pt x="2604" y="5851"/>
                  </a:cubicBezTo>
                  <a:cubicBezTo>
                    <a:pt x="3022" y="5176"/>
                    <a:pt x="3504" y="4083"/>
                    <a:pt x="3665" y="3086"/>
                  </a:cubicBezTo>
                  <a:cubicBezTo>
                    <a:pt x="3697" y="2925"/>
                    <a:pt x="3729" y="2797"/>
                    <a:pt x="3729" y="2636"/>
                  </a:cubicBezTo>
                  <a:cubicBezTo>
                    <a:pt x="3729" y="1865"/>
                    <a:pt x="3376" y="1254"/>
                    <a:pt x="3022" y="868"/>
                  </a:cubicBezTo>
                  <a:cubicBezTo>
                    <a:pt x="2713" y="531"/>
                    <a:pt x="2429" y="341"/>
                    <a:pt x="2341" y="299"/>
                  </a:cubicBezTo>
                  <a:lnTo>
                    <a:pt x="2341" y="299"/>
                  </a:lnTo>
                  <a:lnTo>
                    <a:pt x="2347" y="290"/>
                  </a:lnTo>
                  <a:cubicBezTo>
                    <a:pt x="2315" y="290"/>
                    <a:pt x="2219" y="225"/>
                    <a:pt x="2058" y="129"/>
                  </a:cubicBezTo>
                  <a:cubicBezTo>
                    <a:pt x="1929" y="65"/>
                    <a:pt x="1704"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4410;p64">
              <a:extLst>
                <a:ext uri="{FF2B5EF4-FFF2-40B4-BE49-F238E27FC236}">
                  <a16:creationId xmlns:a16="http://schemas.microsoft.com/office/drawing/2014/main" id="{0D29B581-1C7E-E9C9-EAFA-537AE7987170}"/>
                </a:ext>
              </a:extLst>
            </p:cNvPr>
            <p:cNvSpPr/>
            <p:nvPr/>
          </p:nvSpPr>
          <p:spPr>
            <a:xfrm>
              <a:off x="2937250" y="3178425"/>
              <a:ext cx="143875" cy="321575"/>
            </a:xfrm>
            <a:custGeom>
              <a:avLst/>
              <a:gdLst/>
              <a:ahLst/>
              <a:cxnLst/>
              <a:rect l="l" t="t" r="r" b="b"/>
              <a:pathLst>
                <a:path w="5755" h="12863" extrusionOk="0">
                  <a:moveTo>
                    <a:pt x="2279" y="0"/>
                  </a:moveTo>
                  <a:cubicBezTo>
                    <a:pt x="2105" y="0"/>
                    <a:pt x="1925" y="42"/>
                    <a:pt x="1737" y="133"/>
                  </a:cubicBezTo>
                  <a:cubicBezTo>
                    <a:pt x="676" y="680"/>
                    <a:pt x="2926" y="2544"/>
                    <a:pt x="2412" y="3637"/>
                  </a:cubicBezTo>
                  <a:cubicBezTo>
                    <a:pt x="1865" y="4698"/>
                    <a:pt x="676" y="6562"/>
                    <a:pt x="676" y="7655"/>
                  </a:cubicBezTo>
                  <a:cubicBezTo>
                    <a:pt x="676" y="8716"/>
                    <a:pt x="1" y="11255"/>
                    <a:pt x="1" y="11255"/>
                  </a:cubicBezTo>
                  <a:lnTo>
                    <a:pt x="676" y="12863"/>
                  </a:lnTo>
                  <a:cubicBezTo>
                    <a:pt x="676" y="12863"/>
                    <a:pt x="1190" y="12605"/>
                    <a:pt x="1994" y="11802"/>
                  </a:cubicBezTo>
                  <a:cubicBezTo>
                    <a:pt x="2797" y="10998"/>
                    <a:pt x="4147" y="9134"/>
                    <a:pt x="4951" y="7366"/>
                  </a:cubicBezTo>
                  <a:cubicBezTo>
                    <a:pt x="5755" y="5630"/>
                    <a:pt x="5497" y="3091"/>
                    <a:pt x="4533" y="1901"/>
                  </a:cubicBezTo>
                  <a:cubicBezTo>
                    <a:pt x="3766" y="896"/>
                    <a:pt x="3086" y="0"/>
                    <a:pt x="22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4411;p64">
              <a:extLst>
                <a:ext uri="{FF2B5EF4-FFF2-40B4-BE49-F238E27FC236}">
                  <a16:creationId xmlns:a16="http://schemas.microsoft.com/office/drawing/2014/main" id="{4B2A4C37-3220-7373-B39C-A4E5562708EE}"/>
                </a:ext>
              </a:extLst>
            </p:cNvPr>
            <p:cNvSpPr/>
            <p:nvPr/>
          </p:nvSpPr>
          <p:spPr>
            <a:xfrm>
              <a:off x="2930025" y="3172100"/>
              <a:ext cx="149500" cy="334925"/>
            </a:xfrm>
            <a:custGeom>
              <a:avLst/>
              <a:gdLst/>
              <a:ahLst/>
              <a:cxnLst/>
              <a:rect l="l" t="t" r="r" b="b"/>
              <a:pathLst>
                <a:path w="5980" h="13397" extrusionOk="0">
                  <a:moveTo>
                    <a:pt x="2572" y="515"/>
                  </a:moveTo>
                  <a:cubicBezTo>
                    <a:pt x="2893" y="515"/>
                    <a:pt x="3183" y="708"/>
                    <a:pt x="3536" y="1029"/>
                  </a:cubicBezTo>
                  <a:cubicBezTo>
                    <a:pt x="3890" y="1351"/>
                    <a:pt x="4243" y="1801"/>
                    <a:pt x="4629" y="2315"/>
                  </a:cubicBezTo>
                  <a:cubicBezTo>
                    <a:pt x="5111" y="2958"/>
                    <a:pt x="5433" y="4083"/>
                    <a:pt x="5433" y="5240"/>
                  </a:cubicBezTo>
                  <a:cubicBezTo>
                    <a:pt x="5433" y="6044"/>
                    <a:pt x="5304" y="6847"/>
                    <a:pt x="4983" y="7522"/>
                  </a:cubicBezTo>
                  <a:cubicBezTo>
                    <a:pt x="4211" y="9226"/>
                    <a:pt x="2861" y="11090"/>
                    <a:pt x="2090" y="11862"/>
                  </a:cubicBezTo>
                  <a:cubicBezTo>
                    <a:pt x="1704" y="12248"/>
                    <a:pt x="1383" y="12505"/>
                    <a:pt x="1158" y="12666"/>
                  </a:cubicBezTo>
                  <a:cubicBezTo>
                    <a:pt x="1129" y="12695"/>
                    <a:pt x="1099" y="12718"/>
                    <a:pt x="1071" y="12737"/>
                  </a:cubicBezTo>
                  <a:lnTo>
                    <a:pt x="1071" y="12737"/>
                  </a:lnTo>
                  <a:lnTo>
                    <a:pt x="560" y="11520"/>
                  </a:lnTo>
                  <a:lnTo>
                    <a:pt x="560" y="11520"/>
                  </a:lnTo>
                  <a:cubicBezTo>
                    <a:pt x="601" y="11351"/>
                    <a:pt x="735" y="10799"/>
                    <a:pt x="868" y="10158"/>
                  </a:cubicBezTo>
                  <a:cubicBezTo>
                    <a:pt x="1061" y="9387"/>
                    <a:pt x="1222" y="8487"/>
                    <a:pt x="1222" y="7908"/>
                  </a:cubicBezTo>
                  <a:cubicBezTo>
                    <a:pt x="1222" y="7458"/>
                    <a:pt x="1479" y="6719"/>
                    <a:pt x="1865" y="6012"/>
                  </a:cubicBezTo>
                  <a:cubicBezTo>
                    <a:pt x="2218" y="5272"/>
                    <a:pt x="2668" y="4565"/>
                    <a:pt x="2926" y="3986"/>
                  </a:cubicBezTo>
                  <a:cubicBezTo>
                    <a:pt x="3022" y="3826"/>
                    <a:pt x="3054" y="3665"/>
                    <a:pt x="3054" y="3504"/>
                  </a:cubicBezTo>
                  <a:cubicBezTo>
                    <a:pt x="3022" y="2958"/>
                    <a:pt x="2733" y="2476"/>
                    <a:pt x="2476" y="1994"/>
                  </a:cubicBezTo>
                  <a:cubicBezTo>
                    <a:pt x="2347" y="1736"/>
                    <a:pt x="2218" y="1511"/>
                    <a:pt x="2122" y="1319"/>
                  </a:cubicBezTo>
                  <a:cubicBezTo>
                    <a:pt x="2058" y="1126"/>
                    <a:pt x="1993" y="965"/>
                    <a:pt x="1993" y="836"/>
                  </a:cubicBezTo>
                  <a:cubicBezTo>
                    <a:pt x="1993" y="804"/>
                    <a:pt x="1993" y="772"/>
                    <a:pt x="2026" y="740"/>
                  </a:cubicBezTo>
                  <a:cubicBezTo>
                    <a:pt x="2026" y="708"/>
                    <a:pt x="2058" y="676"/>
                    <a:pt x="2154" y="643"/>
                  </a:cubicBezTo>
                  <a:cubicBezTo>
                    <a:pt x="2315" y="547"/>
                    <a:pt x="2443" y="515"/>
                    <a:pt x="2572" y="515"/>
                  </a:cubicBezTo>
                  <a:close/>
                  <a:moveTo>
                    <a:pt x="2572" y="1"/>
                  </a:moveTo>
                  <a:cubicBezTo>
                    <a:pt x="2347" y="1"/>
                    <a:pt x="2122" y="33"/>
                    <a:pt x="1897" y="161"/>
                  </a:cubicBezTo>
                  <a:cubicBezTo>
                    <a:pt x="1768" y="226"/>
                    <a:pt x="1640" y="322"/>
                    <a:pt x="1575" y="451"/>
                  </a:cubicBezTo>
                  <a:cubicBezTo>
                    <a:pt x="1479" y="579"/>
                    <a:pt x="1447" y="708"/>
                    <a:pt x="1447" y="836"/>
                  </a:cubicBezTo>
                  <a:cubicBezTo>
                    <a:pt x="1447" y="1093"/>
                    <a:pt x="1543" y="1319"/>
                    <a:pt x="1640" y="1544"/>
                  </a:cubicBezTo>
                  <a:cubicBezTo>
                    <a:pt x="1800" y="1897"/>
                    <a:pt x="2026" y="2251"/>
                    <a:pt x="2218" y="2604"/>
                  </a:cubicBezTo>
                  <a:cubicBezTo>
                    <a:pt x="2379" y="2926"/>
                    <a:pt x="2508" y="3279"/>
                    <a:pt x="2508" y="3504"/>
                  </a:cubicBezTo>
                  <a:cubicBezTo>
                    <a:pt x="2508" y="3601"/>
                    <a:pt x="2476" y="3697"/>
                    <a:pt x="2443" y="3761"/>
                  </a:cubicBezTo>
                  <a:cubicBezTo>
                    <a:pt x="2186" y="4276"/>
                    <a:pt x="1768" y="5015"/>
                    <a:pt x="1383" y="5754"/>
                  </a:cubicBezTo>
                  <a:cubicBezTo>
                    <a:pt x="997" y="6526"/>
                    <a:pt x="675" y="7265"/>
                    <a:pt x="675" y="7908"/>
                  </a:cubicBezTo>
                  <a:cubicBezTo>
                    <a:pt x="675" y="8390"/>
                    <a:pt x="515" y="9290"/>
                    <a:pt x="354" y="10062"/>
                  </a:cubicBezTo>
                  <a:cubicBezTo>
                    <a:pt x="258" y="10448"/>
                    <a:pt x="193" y="10769"/>
                    <a:pt x="129" y="11026"/>
                  </a:cubicBezTo>
                  <a:cubicBezTo>
                    <a:pt x="65" y="11283"/>
                    <a:pt x="33" y="11444"/>
                    <a:pt x="33" y="11444"/>
                  </a:cubicBezTo>
                  <a:cubicBezTo>
                    <a:pt x="0" y="11508"/>
                    <a:pt x="0" y="11573"/>
                    <a:pt x="33" y="11605"/>
                  </a:cubicBezTo>
                  <a:lnTo>
                    <a:pt x="708" y="13212"/>
                  </a:lnTo>
                  <a:cubicBezTo>
                    <a:pt x="740" y="13308"/>
                    <a:pt x="772" y="13341"/>
                    <a:pt x="868" y="13373"/>
                  </a:cubicBezTo>
                  <a:cubicBezTo>
                    <a:pt x="900" y="13389"/>
                    <a:pt x="933" y="13397"/>
                    <a:pt x="965" y="13397"/>
                  </a:cubicBezTo>
                  <a:cubicBezTo>
                    <a:pt x="997" y="13397"/>
                    <a:pt x="1029" y="13389"/>
                    <a:pt x="1061" y="13373"/>
                  </a:cubicBezTo>
                  <a:cubicBezTo>
                    <a:pt x="1093" y="13341"/>
                    <a:pt x="1640" y="13051"/>
                    <a:pt x="2476" y="12248"/>
                  </a:cubicBezTo>
                  <a:cubicBezTo>
                    <a:pt x="3311" y="11412"/>
                    <a:pt x="4661" y="9515"/>
                    <a:pt x="5465" y="7747"/>
                  </a:cubicBezTo>
                  <a:cubicBezTo>
                    <a:pt x="5819" y="6976"/>
                    <a:pt x="5979" y="6108"/>
                    <a:pt x="5979" y="5240"/>
                  </a:cubicBezTo>
                  <a:cubicBezTo>
                    <a:pt x="5979" y="3986"/>
                    <a:pt x="5658" y="2765"/>
                    <a:pt x="5047" y="1961"/>
                  </a:cubicBezTo>
                  <a:cubicBezTo>
                    <a:pt x="4661" y="1479"/>
                    <a:pt x="4308" y="997"/>
                    <a:pt x="3922" y="643"/>
                  </a:cubicBezTo>
                  <a:cubicBezTo>
                    <a:pt x="3504" y="258"/>
                    <a:pt x="3086" y="1"/>
                    <a:pt x="2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4412;p64">
              <a:extLst>
                <a:ext uri="{FF2B5EF4-FFF2-40B4-BE49-F238E27FC236}">
                  <a16:creationId xmlns:a16="http://schemas.microsoft.com/office/drawing/2014/main" id="{FF43C3EC-4E6F-031B-E344-217229158BC7}"/>
                </a:ext>
              </a:extLst>
            </p:cNvPr>
            <p:cNvSpPr/>
            <p:nvPr/>
          </p:nvSpPr>
          <p:spPr>
            <a:xfrm>
              <a:off x="2962175" y="3205825"/>
              <a:ext cx="55475" cy="189700"/>
            </a:xfrm>
            <a:custGeom>
              <a:avLst/>
              <a:gdLst/>
              <a:ahLst/>
              <a:cxnLst/>
              <a:rect l="l" t="t" r="r" b="b"/>
              <a:pathLst>
                <a:path w="2219" h="7588" extrusionOk="0">
                  <a:moveTo>
                    <a:pt x="1022" y="0"/>
                  </a:moveTo>
                  <a:cubicBezTo>
                    <a:pt x="986" y="0"/>
                    <a:pt x="965" y="2"/>
                    <a:pt x="965" y="2"/>
                  </a:cubicBezTo>
                  <a:cubicBezTo>
                    <a:pt x="965" y="2"/>
                    <a:pt x="0" y="2509"/>
                    <a:pt x="0" y="4213"/>
                  </a:cubicBezTo>
                  <a:lnTo>
                    <a:pt x="0" y="7588"/>
                  </a:lnTo>
                  <a:lnTo>
                    <a:pt x="2218" y="4502"/>
                  </a:lnTo>
                  <a:cubicBezTo>
                    <a:pt x="2218" y="4502"/>
                    <a:pt x="1800" y="2509"/>
                    <a:pt x="1993" y="1191"/>
                  </a:cubicBezTo>
                  <a:cubicBezTo>
                    <a:pt x="2189" y="73"/>
                    <a:pt x="1266" y="0"/>
                    <a:pt x="10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4413;p64">
              <a:extLst>
                <a:ext uri="{FF2B5EF4-FFF2-40B4-BE49-F238E27FC236}">
                  <a16:creationId xmlns:a16="http://schemas.microsoft.com/office/drawing/2014/main" id="{D3BAB1C3-2A0A-0580-A280-748A95EE0599}"/>
                </a:ext>
              </a:extLst>
            </p:cNvPr>
            <p:cNvSpPr/>
            <p:nvPr/>
          </p:nvSpPr>
          <p:spPr>
            <a:xfrm>
              <a:off x="2955750" y="3198625"/>
              <a:ext cx="69125" cy="203325"/>
            </a:xfrm>
            <a:custGeom>
              <a:avLst/>
              <a:gdLst/>
              <a:ahLst/>
              <a:cxnLst/>
              <a:rect l="l" t="t" r="r" b="b"/>
              <a:pathLst>
                <a:path w="2765" h="8133" extrusionOk="0">
                  <a:moveTo>
                    <a:pt x="1286" y="0"/>
                  </a:moveTo>
                  <a:lnTo>
                    <a:pt x="1189" y="32"/>
                  </a:lnTo>
                  <a:cubicBezTo>
                    <a:pt x="1093" y="32"/>
                    <a:pt x="997" y="97"/>
                    <a:pt x="964" y="193"/>
                  </a:cubicBezTo>
                  <a:cubicBezTo>
                    <a:pt x="964" y="193"/>
                    <a:pt x="739" y="836"/>
                    <a:pt x="482" y="1672"/>
                  </a:cubicBezTo>
                  <a:cubicBezTo>
                    <a:pt x="257" y="2540"/>
                    <a:pt x="0" y="3601"/>
                    <a:pt x="0" y="4501"/>
                  </a:cubicBezTo>
                  <a:cubicBezTo>
                    <a:pt x="0" y="6172"/>
                    <a:pt x="0" y="7876"/>
                    <a:pt x="0" y="7876"/>
                  </a:cubicBezTo>
                  <a:cubicBezTo>
                    <a:pt x="0" y="8036"/>
                    <a:pt x="129" y="8133"/>
                    <a:pt x="257" y="8133"/>
                  </a:cubicBezTo>
                  <a:cubicBezTo>
                    <a:pt x="418" y="8133"/>
                    <a:pt x="546" y="8036"/>
                    <a:pt x="546" y="7876"/>
                  </a:cubicBezTo>
                  <a:lnTo>
                    <a:pt x="546" y="4501"/>
                  </a:lnTo>
                  <a:cubicBezTo>
                    <a:pt x="546" y="3697"/>
                    <a:pt x="771" y="2636"/>
                    <a:pt x="997" y="1833"/>
                  </a:cubicBezTo>
                  <a:cubicBezTo>
                    <a:pt x="1125" y="1415"/>
                    <a:pt x="1222" y="1061"/>
                    <a:pt x="1318" y="804"/>
                  </a:cubicBezTo>
                  <a:cubicBezTo>
                    <a:pt x="1362" y="716"/>
                    <a:pt x="1391" y="628"/>
                    <a:pt x="1415" y="561"/>
                  </a:cubicBezTo>
                  <a:lnTo>
                    <a:pt x="1415" y="561"/>
                  </a:lnTo>
                  <a:cubicBezTo>
                    <a:pt x="1511" y="576"/>
                    <a:pt x="1636" y="603"/>
                    <a:pt x="1736" y="643"/>
                  </a:cubicBezTo>
                  <a:cubicBezTo>
                    <a:pt x="1800" y="708"/>
                    <a:pt x="1864" y="772"/>
                    <a:pt x="1929" y="836"/>
                  </a:cubicBezTo>
                  <a:cubicBezTo>
                    <a:pt x="1961" y="933"/>
                    <a:pt x="2025" y="1029"/>
                    <a:pt x="2025" y="1222"/>
                  </a:cubicBezTo>
                  <a:cubicBezTo>
                    <a:pt x="2025" y="1286"/>
                    <a:pt x="2025" y="1383"/>
                    <a:pt x="1993" y="1447"/>
                  </a:cubicBezTo>
                  <a:cubicBezTo>
                    <a:pt x="1961" y="1736"/>
                    <a:pt x="1929" y="2025"/>
                    <a:pt x="1929" y="2347"/>
                  </a:cubicBezTo>
                  <a:cubicBezTo>
                    <a:pt x="1929" y="3536"/>
                    <a:pt x="2186" y="4822"/>
                    <a:pt x="2186" y="4854"/>
                  </a:cubicBezTo>
                  <a:cubicBezTo>
                    <a:pt x="2214" y="4966"/>
                    <a:pt x="2339" y="5053"/>
                    <a:pt x="2455" y="5053"/>
                  </a:cubicBezTo>
                  <a:cubicBezTo>
                    <a:pt x="2473" y="5053"/>
                    <a:pt x="2490" y="5051"/>
                    <a:pt x="2507" y="5047"/>
                  </a:cubicBezTo>
                  <a:cubicBezTo>
                    <a:pt x="2668" y="5015"/>
                    <a:pt x="2764" y="4886"/>
                    <a:pt x="2732" y="4726"/>
                  </a:cubicBezTo>
                  <a:cubicBezTo>
                    <a:pt x="2732" y="4726"/>
                    <a:pt x="2700" y="4661"/>
                    <a:pt x="2700" y="4533"/>
                  </a:cubicBezTo>
                  <a:cubicBezTo>
                    <a:pt x="2604" y="4115"/>
                    <a:pt x="2475" y="3183"/>
                    <a:pt x="2475" y="2347"/>
                  </a:cubicBezTo>
                  <a:cubicBezTo>
                    <a:pt x="2475" y="2058"/>
                    <a:pt x="2475" y="1768"/>
                    <a:pt x="2539" y="1543"/>
                  </a:cubicBezTo>
                  <a:cubicBezTo>
                    <a:pt x="2539" y="1415"/>
                    <a:pt x="2539" y="1318"/>
                    <a:pt x="2539" y="1222"/>
                  </a:cubicBezTo>
                  <a:cubicBezTo>
                    <a:pt x="2539" y="965"/>
                    <a:pt x="2475" y="740"/>
                    <a:pt x="2379" y="579"/>
                  </a:cubicBezTo>
                  <a:cubicBezTo>
                    <a:pt x="2218" y="290"/>
                    <a:pt x="1993" y="161"/>
                    <a:pt x="1768" y="97"/>
                  </a:cubicBezTo>
                  <a:cubicBezTo>
                    <a:pt x="1543" y="32"/>
                    <a:pt x="1382" y="0"/>
                    <a:pt x="1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4414;p64">
              <a:extLst>
                <a:ext uri="{FF2B5EF4-FFF2-40B4-BE49-F238E27FC236}">
                  <a16:creationId xmlns:a16="http://schemas.microsoft.com/office/drawing/2014/main" id="{CFB75F07-5112-C50F-41B9-82B2B7C4202E}"/>
                </a:ext>
              </a:extLst>
            </p:cNvPr>
            <p:cNvSpPr/>
            <p:nvPr/>
          </p:nvSpPr>
          <p:spPr>
            <a:xfrm>
              <a:off x="2173825" y="3252475"/>
              <a:ext cx="853450" cy="753000"/>
            </a:xfrm>
            <a:custGeom>
              <a:avLst/>
              <a:gdLst/>
              <a:ahLst/>
              <a:cxnLst/>
              <a:rect l="l" t="t" r="r" b="b"/>
              <a:pathLst>
                <a:path w="34138" h="30120" extrusionOk="0">
                  <a:moveTo>
                    <a:pt x="7104" y="0"/>
                  </a:moveTo>
                  <a:lnTo>
                    <a:pt x="1865" y="3761"/>
                  </a:lnTo>
                  <a:cubicBezTo>
                    <a:pt x="1865" y="3761"/>
                    <a:pt x="1" y="6429"/>
                    <a:pt x="933" y="9386"/>
                  </a:cubicBezTo>
                  <a:cubicBezTo>
                    <a:pt x="1865" y="12311"/>
                    <a:pt x="15269" y="30119"/>
                    <a:pt x="17134" y="30119"/>
                  </a:cubicBezTo>
                  <a:cubicBezTo>
                    <a:pt x="18998" y="30119"/>
                    <a:pt x="32531" y="12601"/>
                    <a:pt x="33334" y="11508"/>
                  </a:cubicBezTo>
                  <a:cubicBezTo>
                    <a:pt x="34138" y="10447"/>
                    <a:pt x="30666" y="7779"/>
                    <a:pt x="30666" y="7779"/>
                  </a:cubicBezTo>
                  <a:lnTo>
                    <a:pt x="17134" y="20090"/>
                  </a:lnTo>
                  <a:cubicBezTo>
                    <a:pt x="17134" y="20090"/>
                    <a:pt x="13533" y="5625"/>
                    <a:pt x="12055" y="2957"/>
                  </a:cubicBezTo>
                  <a:cubicBezTo>
                    <a:pt x="10576" y="257"/>
                    <a:pt x="7104" y="0"/>
                    <a:pt x="71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4415;p64">
              <a:extLst>
                <a:ext uri="{FF2B5EF4-FFF2-40B4-BE49-F238E27FC236}">
                  <a16:creationId xmlns:a16="http://schemas.microsoft.com/office/drawing/2014/main" id="{7839F8C6-608F-8B21-D815-4A6417B5B68D}"/>
                </a:ext>
              </a:extLst>
            </p:cNvPr>
            <p:cNvSpPr/>
            <p:nvPr/>
          </p:nvSpPr>
          <p:spPr>
            <a:xfrm>
              <a:off x="2183475" y="3245900"/>
              <a:ext cx="833350" cy="766800"/>
            </a:xfrm>
            <a:custGeom>
              <a:avLst/>
              <a:gdLst/>
              <a:ahLst/>
              <a:cxnLst/>
              <a:rect l="l" t="t" r="r" b="b"/>
              <a:pathLst>
                <a:path w="33334" h="30672" extrusionOk="0">
                  <a:moveTo>
                    <a:pt x="6678" y="1"/>
                  </a:moveTo>
                  <a:cubicBezTo>
                    <a:pt x="6564" y="1"/>
                    <a:pt x="6458" y="116"/>
                    <a:pt x="6429" y="231"/>
                  </a:cubicBezTo>
                  <a:cubicBezTo>
                    <a:pt x="6429" y="392"/>
                    <a:pt x="6526" y="520"/>
                    <a:pt x="6686" y="520"/>
                  </a:cubicBezTo>
                  <a:lnTo>
                    <a:pt x="6718" y="520"/>
                  </a:lnTo>
                  <a:cubicBezTo>
                    <a:pt x="6879" y="552"/>
                    <a:pt x="7747" y="649"/>
                    <a:pt x="8711" y="1067"/>
                  </a:cubicBezTo>
                  <a:cubicBezTo>
                    <a:pt x="9708" y="1452"/>
                    <a:pt x="10769" y="2160"/>
                    <a:pt x="11412" y="3349"/>
                  </a:cubicBezTo>
                  <a:cubicBezTo>
                    <a:pt x="11765" y="3960"/>
                    <a:pt x="12279" y="5374"/>
                    <a:pt x="12826" y="7110"/>
                  </a:cubicBezTo>
                  <a:cubicBezTo>
                    <a:pt x="13629" y="9681"/>
                    <a:pt x="14562" y="13024"/>
                    <a:pt x="15269" y="15692"/>
                  </a:cubicBezTo>
                  <a:cubicBezTo>
                    <a:pt x="15622" y="17042"/>
                    <a:pt x="15944" y="18232"/>
                    <a:pt x="16137" y="19068"/>
                  </a:cubicBezTo>
                  <a:cubicBezTo>
                    <a:pt x="16362" y="19903"/>
                    <a:pt x="16490" y="20418"/>
                    <a:pt x="16490" y="20418"/>
                  </a:cubicBezTo>
                  <a:cubicBezTo>
                    <a:pt x="16522" y="20514"/>
                    <a:pt x="16587" y="20578"/>
                    <a:pt x="16683" y="20610"/>
                  </a:cubicBezTo>
                  <a:cubicBezTo>
                    <a:pt x="16700" y="20619"/>
                    <a:pt x="16720" y="20623"/>
                    <a:pt x="16741" y="20623"/>
                  </a:cubicBezTo>
                  <a:cubicBezTo>
                    <a:pt x="16799" y="20623"/>
                    <a:pt x="16870" y="20593"/>
                    <a:pt x="16940" y="20546"/>
                  </a:cubicBezTo>
                  <a:lnTo>
                    <a:pt x="30283" y="8379"/>
                  </a:lnTo>
                  <a:lnTo>
                    <a:pt x="30283" y="8379"/>
                  </a:lnTo>
                  <a:cubicBezTo>
                    <a:pt x="30597" y="8607"/>
                    <a:pt x="31190" y="9147"/>
                    <a:pt x="31727" y="9714"/>
                  </a:cubicBezTo>
                  <a:cubicBezTo>
                    <a:pt x="32048" y="10003"/>
                    <a:pt x="32305" y="10324"/>
                    <a:pt x="32498" y="10646"/>
                  </a:cubicBezTo>
                  <a:cubicBezTo>
                    <a:pt x="32691" y="10935"/>
                    <a:pt x="32820" y="11224"/>
                    <a:pt x="32820" y="11385"/>
                  </a:cubicBezTo>
                  <a:cubicBezTo>
                    <a:pt x="32820" y="11481"/>
                    <a:pt x="32788" y="11546"/>
                    <a:pt x="32755" y="11610"/>
                  </a:cubicBezTo>
                  <a:cubicBezTo>
                    <a:pt x="32338" y="12156"/>
                    <a:pt x="28769" y="16817"/>
                    <a:pt x="25041" y="21318"/>
                  </a:cubicBezTo>
                  <a:cubicBezTo>
                    <a:pt x="23176" y="23568"/>
                    <a:pt x="21312" y="25786"/>
                    <a:pt x="19769" y="27457"/>
                  </a:cubicBezTo>
                  <a:cubicBezTo>
                    <a:pt x="18998" y="28293"/>
                    <a:pt x="18323" y="28968"/>
                    <a:pt x="17776" y="29450"/>
                  </a:cubicBezTo>
                  <a:cubicBezTo>
                    <a:pt x="17519" y="29675"/>
                    <a:pt x="17262" y="29868"/>
                    <a:pt x="17101" y="29965"/>
                  </a:cubicBezTo>
                  <a:cubicBezTo>
                    <a:pt x="16908" y="30093"/>
                    <a:pt x="16780" y="30125"/>
                    <a:pt x="16748" y="30125"/>
                  </a:cubicBezTo>
                  <a:cubicBezTo>
                    <a:pt x="16748" y="30125"/>
                    <a:pt x="16587" y="30093"/>
                    <a:pt x="16426" y="29965"/>
                  </a:cubicBezTo>
                  <a:cubicBezTo>
                    <a:pt x="16072" y="29740"/>
                    <a:pt x="15558" y="29290"/>
                    <a:pt x="14947" y="28679"/>
                  </a:cubicBezTo>
                  <a:cubicBezTo>
                    <a:pt x="12826" y="26493"/>
                    <a:pt x="9451" y="22282"/>
                    <a:pt x="6558" y="18360"/>
                  </a:cubicBezTo>
                  <a:cubicBezTo>
                    <a:pt x="5079" y="16367"/>
                    <a:pt x="3729" y="14471"/>
                    <a:pt x="2700" y="12896"/>
                  </a:cubicBezTo>
                  <a:cubicBezTo>
                    <a:pt x="2186" y="12124"/>
                    <a:pt x="1768" y="11417"/>
                    <a:pt x="1447" y="10839"/>
                  </a:cubicBezTo>
                  <a:cubicBezTo>
                    <a:pt x="1093" y="10260"/>
                    <a:pt x="868" y="9810"/>
                    <a:pt x="804" y="9553"/>
                  </a:cubicBezTo>
                  <a:cubicBezTo>
                    <a:pt x="611" y="9006"/>
                    <a:pt x="547" y="8428"/>
                    <a:pt x="547" y="7913"/>
                  </a:cubicBezTo>
                  <a:cubicBezTo>
                    <a:pt x="547" y="6885"/>
                    <a:pt x="836" y="5920"/>
                    <a:pt x="1125" y="5245"/>
                  </a:cubicBezTo>
                  <a:cubicBezTo>
                    <a:pt x="1286" y="4892"/>
                    <a:pt x="1415" y="4635"/>
                    <a:pt x="1511" y="4442"/>
                  </a:cubicBezTo>
                  <a:cubicBezTo>
                    <a:pt x="1575" y="4345"/>
                    <a:pt x="1607" y="4281"/>
                    <a:pt x="1640" y="4217"/>
                  </a:cubicBezTo>
                  <a:lnTo>
                    <a:pt x="1704" y="4185"/>
                  </a:lnTo>
                  <a:lnTo>
                    <a:pt x="1704" y="4153"/>
                  </a:lnTo>
                  <a:cubicBezTo>
                    <a:pt x="1800" y="4056"/>
                    <a:pt x="1768" y="3863"/>
                    <a:pt x="1640" y="3799"/>
                  </a:cubicBezTo>
                  <a:cubicBezTo>
                    <a:pt x="1589" y="3761"/>
                    <a:pt x="1533" y="3743"/>
                    <a:pt x="1478" y="3743"/>
                  </a:cubicBezTo>
                  <a:cubicBezTo>
                    <a:pt x="1394" y="3743"/>
                    <a:pt x="1312" y="3785"/>
                    <a:pt x="1254" y="3863"/>
                  </a:cubicBezTo>
                  <a:cubicBezTo>
                    <a:pt x="1254" y="3863"/>
                    <a:pt x="0" y="5631"/>
                    <a:pt x="0" y="7913"/>
                  </a:cubicBezTo>
                  <a:cubicBezTo>
                    <a:pt x="0" y="8492"/>
                    <a:pt x="97" y="9103"/>
                    <a:pt x="290" y="9714"/>
                  </a:cubicBezTo>
                  <a:cubicBezTo>
                    <a:pt x="418" y="10131"/>
                    <a:pt x="740" y="10742"/>
                    <a:pt x="1190" y="11514"/>
                  </a:cubicBezTo>
                  <a:cubicBezTo>
                    <a:pt x="2829" y="14214"/>
                    <a:pt x="6236" y="18971"/>
                    <a:pt x="9483" y="23053"/>
                  </a:cubicBezTo>
                  <a:cubicBezTo>
                    <a:pt x="11090" y="25111"/>
                    <a:pt x="12665" y="26975"/>
                    <a:pt x="13919" y="28357"/>
                  </a:cubicBezTo>
                  <a:cubicBezTo>
                    <a:pt x="14562" y="29032"/>
                    <a:pt x="15108" y="29611"/>
                    <a:pt x="15590" y="29997"/>
                  </a:cubicBezTo>
                  <a:cubicBezTo>
                    <a:pt x="15815" y="30190"/>
                    <a:pt x="16008" y="30350"/>
                    <a:pt x="16201" y="30479"/>
                  </a:cubicBezTo>
                  <a:cubicBezTo>
                    <a:pt x="16394" y="30575"/>
                    <a:pt x="16555" y="30672"/>
                    <a:pt x="16748" y="30672"/>
                  </a:cubicBezTo>
                  <a:cubicBezTo>
                    <a:pt x="16973" y="30640"/>
                    <a:pt x="17165" y="30575"/>
                    <a:pt x="17390" y="30415"/>
                  </a:cubicBezTo>
                  <a:cubicBezTo>
                    <a:pt x="17776" y="30157"/>
                    <a:pt x="18323" y="29707"/>
                    <a:pt x="18933" y="29097"/>
                  </a:cubicBezTo>
                  <a:cubicBezTo>
                    <a:pt x="21119" y="26943"/>
                    <a:pt x="24494" y="22861"/>
                    <a:pt x="27419" y="19228"/>
                  </a:cubicBezTo>
                  <a:cubicBezTo>
                    <a:pt x="30377" y="15596"/>
                    <a:pt x="32820" y="12382"/>
                    <a:pt x="33173" y="11931"/>
                  </a:cubicBezTo>
                  <a:cubicBezTo>
                    <a:pt x="33302" y="11771"/>
                    <a:pt x="33334" y="11578"/>
                    <a:pt x="33334" y="11385"/>
                  </a:cubicBezTo>
                  <a:cubicBezTo>
                    <a:pt x="33334" y="10999"/>
                    <a:pt x="33141" y="10614"/>
                    <a:pt x="32852" y="10196"/>
                  </a:cubicBezTo>
                  <a:cubicBezTo>
                    <a:pt x="32016" y="9038"/>
                    <a:pt x="30441" y="7817"/>
                    <a:pt x="30441" y="7817"/>
                  </a:cubicBezTo>
                  <a:cubicBezTo>
                    <a:pt x="30397" y="7773"/>
                    <a:pt x="30341" y="7756"/>
                    <a:pt x="30283" y="7756"/>
                  </a:cubicBezTo>
                  <a:cubicBezTo>
                    <a:pt x="30213" y="7756"/>
                    <a:pt x="30140" y="7782"/>
                    <a:pt x="30087" y="7817"/>
                  </a:cubicBezTo>
                  <a:lnTo>
                    <a:pt x="16895" y="19850"/>
                  </a:lnTo>
                  <a:lnTo>
                    <a:pt x="16895" y="19850"/>
                  </a:lnTo>
                  <a:cubicBezTo>
                    <a:pt x="16623" y="18769"/>
                    <a:pt x="15878" y="15837"/>
                    <a:pt x="15012" y="12703"/>
                  </a:cubicBezTo>
                  <a:cubicBezTo>
                    <a:pt x="14465" y="10742"/>
                    <a:pt x="13887" y="8685"/>
                    <a:pt x="13340" y="6917"/>
                  </a:cubicBezTo>
                  <a:cubicBezTo>
                    <a:pt x="12794" y="5181"/>
                    <a:pt x="12279" y="3799"/>
                    <a:pt x="11894" y="3060"/>
                  </a:cubicBezTo>
                  <a:cubicBezTo>
                    <a:pt x="11122" y="1645"/>
                    <a:pt x="9804" y="906"/>
                    <a:pt x="8711" y="488"/>
                  </a:cubicBezTo>
                  <a:cubicBezTo>
                    <a:pt x="7618" y="70"/>
                    <a:pt x="6751" y="6"/>
                    <a:pt x="6718" y="6"/>
                  </a:cubicBezTo>
                  <a:cubicBezTo>
                    <a:pt x="6705" y="2"/>
                    <a:pt x="6691" y="1"/>
                    <a:pt x="6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4416;p64">
              <a:extLst>
                <a:ext uri="{FF2B5EF4-FFF2-40B4-BE49-F238E27FC236}">
                  <a16:creationId xmlns:a16="http://schemas.microsoft.com/office/drawing/2014/main" id="{3E3BB7E3-1050-B841-0B03-62A37B89D8E0}"/>
                </a:ext>
              </a:extLst>
            </p:cNvPr>
            <p:cNvSpPr/>
            <p:nvPr/>
          </p:nvSpPr>
          <p:spPr>
            <a:xfrm>
              <a:off x="3821225" y="1865575"/>
              <a:ext cx="186475" cy="152025"/>
            </a:xfrm>
            <a:custGeom>
              <a:avLst/>
              <a:gdLst/>
              <a:ahLst/>
              <a:cxnLst/>
              <a:rect l="l" t="t" r="r" b="b"/>
              <a:pathLst>
                <a:path w="7459" h="6081" extrusionOk="0">
                  <a:moveTo>
                    <a:pt x="5146" y="1"/>
                  </a:moveTo>
                  <a:cubicBezTo>
                    <a:pt x="4953" y="1"/>
                    <a:pt x="4749" y="20"/>
                    <a:pt x="4533" y="59"/>
                  </a:cubicBezTo>
                  <a:cubicBezTo>
                    <a:pt x="2604" y="445"/>
                    <a:pt x="740" y="2470"/>
                    <a:pt x="740" y="2470"/>
                  </a:cubicBezTo>
                  <a:cubicBezTo>
                    <a:pt x="740" y="2470"/>
                    <a:pt x="1" y="3113"/>
                    <a:pt x="483" y="4334"/>
                  </a:cubicBezTo>
                  <a:cubicBezTo>
                    <a:pt x="933" y="5523"/>
                    <a:pt x="2604" y="6006"/>
                    <a:pt x="3633" y="6070"/>
                  </a:cubicBezTo>
                  <a:cubicBezTo>
                    <a:pt x="3703" y="6077"/>
                    <a:pt x="3777" y="6080"/>
                    <a:pt x="3855" y="6080"/>
                  </a:cubicBezTo>
                  <a:cubicBezTo>
                    <a:pt x="4873" y="6080"/>
                    <a:pt x="6436" y="5456"/>
                    <a:pt x="6944" y="3306"/>
                  </a:cubicBezTo>
                  <a:cubicBezTo>
                    <a:pt x="7459" y="1246"/>
                    <a:pt x="6701" y="1"/>
                    <a:pt x="51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4417;p64">
              <a:extLst>
                <a:ext uri="{FF2B5EF4-FFF2-40B4-BE49-F238E27FC236}">
                  <a16:creationId xmlns:a16="http://schemas.microsoft.com/office/drawing/2014/main" id="{8EA83398-CB5B-24B6-C454-776181BDC20F}"/>
                </a:ext>
              </a:extLst>
            </p:cNvPr>
            <p:cNvSpPr/>
            <p:nvPr/>
          </p:nvSpPr>
          <p:spPr>
            <a:xfrm>
              <a:off x="3822025" y="1859000"/>
              <a:ext cx="183250" cy="165575"/>
            </a:xfrm>
            <a:custGeom>
              <a:avLst/>
              <a:gdLst/>
              <a:ahLst/>
              <a:cxnLst/>
              <a:rect l="l" t="t" r="r" b="b"/>
              <a:pathLst>
                <a:path w="7330" h="6623" extrusionOk="0">
                  <a:moveTo>
                    <a:pt x="5144" y="547"/>
                  </a:moveTo>
                  <a:cubicBezTo>
                    <a:pt x="5690" y="547"/>
                    <a:pt x="6076" y="708"/>
                    <a:pt x="6365" y="997"/>
                  </a:cubicBezTo>
                  <a:cubicBezTo>
                    <a:pt x="6622" y="1318"/>
                    <a:pt x="6815" y="1768"/>
                    <a:pt x="6815" y="2411"/>
                  </a:cubicBezTo>
                  <a:cubicBezTo>
                    <a:pt x="6815" y="2733"/>
                    <a:pt x="6751" y="3086"/>
                    <a:pt x="6655" y="3504"/>
                  </a:cubicBezTo>
                  <a:cubicBezTo>
                    <a:pt x="6397" y="4533"/>
                    <a:pt x="5915" y="5176"/>
                    <a:pt x="5401" y="5561"/>
                  </a:cubicBezTo>
                  <a:cubicBezTo>
                    <a:pt x="4854" y="5947"/>
                    <a:pt x="4276" y="6076"/>
                    <a:pt x="3794" y="6076"/>
                  </a:cubicBezTo>
                  <a:lnTo>
                    <a:pt x="3601" y="6076"/>
                  </a:lnTo>
                  <a:cubicBezTo>
                    <a:pt x="3119" y="6044"/>
                    <a:pt x="2476" y="5915"/>
                    <a:pt x="1929" y="5658"/>
                  </a:cubicBezTo>
                  <a:cubicBezTo>
                    <a:pt x="1351" y="5369"/>
                    <a:pt x="869" y="5015"/>
                    <a:pt x="676" y="4501"/>
                  </a:cubicBezTo>
                  <a:cubicBezTo>
                    <a:pt x="579" y="4244"/>
                    <a:pt x="547" y="4019"/>
                    <a:pt x="547" y="3826"/>
                  </a:cubicBezTo>
                  <a:cubicBezTo>
                    <a:pt x="547" y="3536"/>
                    <a:pt x="644" y="3311"/>
                    <a:pt x="740" y="3151"/>
                  </a:cubicBezTo>
                  <a:cubicBezTo>
                    <a:pt x="772" y="3086"/>
                    <a:pt x="804" y="3022"/>
                    <a:pt x="836" y="2990"/>
                  </a:cubicBezTo>
                  <a:lnTo>
                    <a:pt x="869" y="2958"/>
                  </a:lnTo>
                  <a:lnTo>
                    <a:pt x="901" y="2926"/>
                  </a:lnTo>
                  <a:lnTo>
                    <a:pt x="933" y="2893"/>
                  </a:lnTo>
                  <a:cubicBezTo>
                    <a:pt x="1029" y="2797"/>
                    <a:pt x="1511" y="2283"/>
                    <a:pt x="2186" y="1768"/>
                  </a:cubicBezTo>
                  <a:cubicBezTo>
                    <a:pt x="2862" y="1254"/>
                    <a:pt x="3729" y="740"/>
                    <a:pt x="4565" y="579"/>
                  </a:cubicBezTo>
                  <a:cubicBezTo>
                    <a:pt x="4758" y="547"/>
                    <a:pt x="4951" y="547"/>
                    <a:pt x="5144" y="547"/>
                  </a:cubicBezTo>
                  <a:close/>
                  <a:moveTo>
                    <a:pt x="5144" y="0"/>
                  </a:moveTo>
                  <a:cubicBezTo>
                    <a:pt x="4919" y="0"/>
                    <a:pt x="4694" y="33"/>
                    <a:pt x="4469" y="65"/>
                  </a:cubicBezTo>
                  <a:cubicBezTo>
                    <a:pt x="3408" y="258"/>
                    <a:pt x="2444" y="901"/>
                    <a:pt x="1704" y="1447"/>
                  </a:cubicBezTo>
                  <a:cubicBezTo>
                    <a:pt x="1073" y="1963"/>
                    <a:pt x="621" y="2429"/>
                    <a:pt x="531" y="2545"/>
                  </a:cubicBezTo>
                  <a:lnTo>
                    <a:pt x="531" y="2545"/>
                  </a:lnTo>
                  <a:cubicBezTo>
                    <a:pt x="484" y="2572"/>
                    <a:pt x="371" y="2696"/>
                    <a:pt x="258" y="2893"/>
                  </a:cubicBezTo>
                  <a:cubicBezTo>
                    <a:pt x="129" y="3086"/>
                    <a:pt x="1" y="3408"/>
                    <a:pt x="1" y="3826"/>
                  </a:cubicBezTo>
                  <a:cubicBezTo>
                    <a:pt x="1" y="4083"/>
                    <a:pt x="65" y="4372"/>
                    <a:pt x="194" y="4694"/>
                  </a:cubicBezTo>
                  <a:cubicBezTo>
                    <a:pt x="451" y="5369"/>
                    <a:pt x="1061" y="5819"/>
                    <a:pt x="1704" y="6140"/>
                  </a:cubicBezTo>
                  <a:cubicBezTo>
                    <a:pt x="2315" y="6429"/>
                    <a:pt x="3022" y="6558"/>
                    <a:pt x="3569" y="6622"/>
                  </a:cubicBezTo>
                  <a:lnTo>
                    <a:pt x="3794" y="6622"/>
                  </a:lnTo>
                  <a:cubicBezTo>
                    <a:pt x="4372" y="6622"/>
                    <a:pt x="5079" y="6462"/>
                    <a:pt x="5722" y="5979"/>
                  </a:cubicBezTo>
                  <a:cubicBezTo>
                    <a:pt x="6365" y="5529"/>
                    <a:pt x="6912" y="4758"/>
                    <a:pt x="7169" y="3633"/>
                  </a:cubicBezTo>
                  <a:cubicBezTo>
                    <a:pt x="7297" y="3183"/>
                    <a:pt x="7330" y="2765"/>
                    <a:pt x="7330" y="2411"/>
                  </a:cubicBezTo>
                  <a:cubicBezTo>
                    <a:pt x="7330" y="1672"/>
                    <a:pt x="7137" y="1061"/>
                    <a:pt x="6751" y="643"/>
                  </a:cubicBezTo>
                  <a:cubicBezTo>
                    <a:pt x="6365" y="225"/>
                    <a:pt x="5787" y="0"/>
                    <a:pt x="5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4418;p64">
              <a:extLst>
                <a:ext uri="{FF2B5EF4-FFF2-40B4-BE49-F238E27FC236}">
                  <a16:creationId xmlns:a16="http://schemas.microsoft.com/office/drawing/2014/main" id="{EA4EEADF-B91D-C94D-2D81-586289E610C3}"/>
                </a:ext>
              </a:extLst>
            </p:cNvPr>
            <p:cNvSpPr/>
            <p:nvPr/>
          </p:nvSpPr>
          <p:spPr>
            <a:xfrm>
              <a:off x="3668550" y="1913650"/>
              <a:ext cx="247525" cy="173600"/>
            </a:xfrm>
            <a:custGeom>
              <a:avLst/>
              <a:gdLst/>
              <a:ahLst/>
              <a:cxnLst/>
              <a:rect l="l" t="t" r="r" b="b"/>
              <a:pathLst>
                <a:path w="9901" h="6944" extrusionOk="0">
                  <a:moveTo>
                    <a:pt x="7972" y="0"/>
                  </a:moveTo>
                  <a:cubicBezTo>
                    <a:pt x="7972" y="0"/>
                    <a:pt x="3986" y="547"/>
                    <a:pt x="3054" y="1190"/>
                  </a:cubicBezTo>
                  <a:cubicBezTo>
                    <a:pt x="2122" y="1833"/>
                    <a:pt x="0" y="5465"/>
                    <a:pt x="0" y="5915"/>
                  </a:cubicBezTo>
                  <a:cubicBezTo>
                    <a:pt x="0" y="6397"/>
                    <a:pt x="1286" y="6847"/>
                    <a:pt x="1961" y="6847"/>
                  </a:cubicBezTo>
                  <a:cubicBezTo>
                    <a:pt x="2604" y="6847"/>
                    <a:pt x="4275" y="4629"/>
                    <a:pt x="4275" y="4629"/>
                  </a:cubicBezTo>
                  <a:lnTo>
                    <a:pt x="4275" y="4629"/>
                  </a:lnTo>
                  <a:lnTo>
                    <a:pt x="3440" y="6943"/>
                  </a:lnTo>
                  <a:cubicBezTo>
                    <a:pt x="3440" y="6943"/>
                    <a:pt x="4275" y="6847"/>
                    <a:pt x="4340" y="6461"/>
                  </a:cubicBezTo>
                  <a:cubicBezTo>
                    <a:pt x="4436" y="6108"/>
                    <a:pt x="5754" y="3600"/>
                    <a:pt x="5754" y="3600"/>
                  </a:cubicBezTo>
                  <a:cubicBezTo>
                    <a:pt x="5754" y="3600"/>
                    <a:pt x="5806" y="3603"/>
                    <a:pt x="5896" y="3603"/>
                  </a:cubicBezTo>
                  <a:cubicBezTo>
                    <a:pt x="6422" y="3603"/>
                    <a:pt x="8259" y="3532"/>
                    <a:pt x="8808" y="2572"/>
                  </a:cubicBezTo>
                  <a:cubicBezTo>
                    <a:pt x="9451" y="1479"/>
                    <a:pt x="9901" y="740"/>
                    <a:pt x="7972"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4419;p64">
              <a:extLst>
                <a:ext uri="{FF2B5EF4-FFF2-40B4-BE49-F238E27FC236}">
                  <a16:creationId xmlns:a16="http://schemas.microsoft.com/office/drawing/2014/main" id="{214A1493-7ED3-92C6-09B3-5DF3C121319F}"/>
                </a:ext>
              </a:extLst>
            </p:cNvPr>
            <p:cNvSpPr/>
            <p:nvPr/>
          </p:nvSpPr>
          <p:spPr>
            <a:xfrm>
              <a:off x="3662100" y="1907225"/>
              <a:ext cx="247550" cy="186675"/>
            </a:xfrm>
            <a:custGeom>
              <a:avLst/>
              <a:gdLst/>
              <a:ahLst/>
              <a:cxnLst/>
              <a:rect l="l" t="t" r="r" b="b"/>
              <a:pathLst>
                <a:path w="9902" h="7467" extrusionOk="0">
                  <a:moveTo>
                    <a:pt x="8178" y="532"/>
                  </a:moveTo>
                  <a:lnTo>
                    <a:pt x="8178" y="532"/>
                  </a:lnTo>
                  <a:cubicBezTo>
                    <a:pt x="8635" y="717"/>
                    <a:pt x="8943" y="874"/>
                    <a:pt x="9130" y="1061"/>
                  </a:cubicBezTo>
                  <a:cubicBezTo>
                    <a:pt x="9291" y="1222"/>
                    <a:pt x="9355" y="1350"/>
                    <a:pt x="9355" y="1511"/>
                  </a:cubicBezTo>
                  <a:cubicBezTo>
                    <a:pt x="9355" y="1768"/>
                    <a:pt x="9130" y="2186"/>
                    <a:pt x="8841" y="2700"/>
                  </a:cubicBezTo>
                  <a:cubicBezTo>
                    <a:pt x="8616" y="3086"/>
                    <a:pt x="8101" y="3311"/>
                    <a:pt x="7523" y="3440"/>
                  </a:cubicBezTo>
                  <a:cubicBezTo>
                    <a:pt x="6944" y="3568"/>
                    <a:pt x="6366" y="3600"/>
                    <a:pt x="6141" y="3600"/>
                  </a:cubicBezTo>
                  <a:lnTo>
                    <a:pt x="6012" y="3600"/>
                  </a:lnTo>
                  <a:cubicBezTo>
                    <a:pt x="5916" y="3600"/>
                    <a:pt x="5819" y="3632"/>
                    <a:pt x="5755" y="3729"/>
                  </a:cubicBezTo>
                  <a:cubicBezTo>
                    <a:pt x="5755" y="3729"/>
                    <a:pt x="5433" y="4372"/>
                    <a:pt x="5112" y="5047"/>
                  </a:cubicBezTo>
                  <a:cubicBezTo>
                    <a:pt x="4919" y="5368"/>
                    <a:pt x="4758" y="5722"/>
                    <a:pt x="4630" y="6011"/>
                  </a:cubicBezTo>
                  <a:cubicBezTo>
                    <a:pt x="4565" y="6172"/>
                    <a:pt x="4501" y="6300"/>
                    <a:pt x="4437" y="6397"/>
                  </a:cubicBezTo>
                  <a:cubicBezTo>
                    <a:pt x="4405" y="6525"/>
                    <a:pt x="4373" y="6590"/>
                    <a:pt x="4340" y="6654"/>
                  </a:cubicBezTo>
                  <a:lnTo>
                    <a:pt x="4340" y="6686"/>
                  </a:lnTo>
                  <a:cubicBezTo>
                    <a:pt x="4317" y="6732"/>
                    <a:pt x="4211" y="6779"/>
                    <a:pt x="4093" y="6825"/>
                  </a:cubicBezTo>
                  <a:lnTo>
                    <a:pt x="4093" y="6825"/>
                  </a:lnTo>
                  <a:lnTo>
                    <a:pt x="4758" y="4983"/>
                  </a:lnTo>
                  <a:cubicBezTo>
                    <a:pt x="4823" y="4854"/>
                    <a:pt x="4758" y="4725"/>
                    <a:pt x="4662" y="4661"/>
                  </a:cubicBezTo>
                  <a:cubicBezTo>
                    <a:pt x="4616" y="4638"/>
                    <a:pt x="4567" y="4628"/>
                    <a:pt x="4519" y="4628"/>
                  </a:cubicBezTo>
                  <a:cubicBezTo>
                    <a:pt x="4432" y="4628"/>
                    <a:pt x="4350" y="4663"/>
                    <a:pt x="4308" y="4725"/>
                  </a:cubicBezTo>
                  <a:cubicBezTo>
                    <a:pt x="4308" y="4725"/>
                    <a:pt x="4276" y="4758"/>
                    <a:pt x="4244" y="4822"/>
                  </a:cubicBezTo>
                  <a:cubicBezTo>
                    <a:pt x="4083" y="5015"/>
                    <a:pt x="3665" y="5561"/>
                    <a:pt x="3215" y="6011"/>
                  </a:cubicBezTo>
                  <a:cubicBezTo>
                    <a:pt x="2990" y="6236"/>
                    <a:pt x="2765" y="6461"/>
                    <a:pt x="2572" y="6622"/>
                  </a:cubicBezTo>
                  <a:cubicBezTo>
                    <a:pt x="2476" y="6686"/>
                    <a:pt x="2412" y="6750"/>
                    <a:pt x="2315" y="6783"/>
                  </a:cubicBezTo>
                  <a:cubicBezTo>
                    <a:pt x="2251" y="6815"/>
                    <a:pt x="2219" y="6847"/>
                    <a:pt x="2219" y="6847"/>
                  </a:cubicBezTo>
                  <a:cubicBezTo>
                    <a:pt x="1930" y="6847"/>
                    <a:pt x="1480" y="6718"/>
                    <a:pt x="1094" y="6558"/>
                  </a:cubicBezTo>
                  <a:cubicBezTo>
                    <a:pt x="901" y="6493"/>
                    <a:pt x="740" y="6397"/>
                    <a:pt x="644" y="6300"/>
                  </a:cubicBezTo>
                  <a:cubicBezTo>
                    <a:pt x="580" y="6268"/>
                    <a:pt x="547" y="6236"/>
                    <a:pt x="547" y="6204"/>
                  </a:cubicBezTo>
                  <a:lnTo>
                    <a:pt x="515" y="6172"/>
                  </a:lnTo>
                  <a:cubicBezTo>
                    <a:pt x="547" y="6140"/>
                    <a:pt x="580" y="6011"/>
                    <a:pt x="644" y="5883"/>
                  </a:cubicBezTo>
                  <a:cubicBezTo>
                    <a:pt x="869" y="5368"/>
                    <a:pt x="1415" y="4436"/>
                    <a:pt x="1962" y="3568"/>
                  </a:cubicBezTo>
                  <a:cubicBezTo>
                    <a:pt x="2251" y="3118"/>
                    <a:pt x="2540" y="2700"/>
                    <a:pt x="2798" y="2379"/>
                  </a:cubicBezTo>
                  <a:cubicBezTo>
                    <a:pt x="3055" y="2025"/>
                    <a:pt x="3312" y="1768"/>
                    <a:pt x="3473" y="1672"/>
                  </a:cubicBezTo>
                  <a:cubicBezTo>
                    <a:pt x="3633" y="1543"/>
                    <a:pt x="4051" y="1382"/>
                    <a:pt x="4533" y="1254"/>
                  </a:cubicBezTo>
                  <a:cubicBezTo>
                    <a:pt x="5273" y="1029"/>
                    <a:pt x="6205" y="868"/>
                    <a:pt x="6976" y="739"/>
                  </a:cubicBezTo>
                  <a:cubicBezTo>
                    <a:pt x="7330" y="675"/>
                    <a:pt x="7651" y="611"/>
                    <a:pt x="7876" y="579"/>
                  </a:cubicBezTo>
                  <a:cubicBezTo>
                    <a:pt x="8013" y="562"/>
                    <a:pt x="8114" y="545"/>
                    <a:pt x="8178" y="532"/>
                  </a:cubicBezTo>
                  <a:close/>
                  <a:moveTo>
                    <a:pt x="8198" y="0"/>
                  </a:moveTo>
                  <a:cubicBezTo>
                    <a:pt x="8198" y="0"/>
                    <a:pt x="7169" y="129"/>
                    <a:pt x="6076" y="354"/>
                  </a:cubicBezTo>
                  <a:cubicBezTo>
                    <a:pt x="5498" y="450"/>
                    <a:pt x="4919" y="579"/>
                    <a:pt x="4405" y="739"/>
                  </a:cubicBezTo>
                  <a:cubicBezTo>
                    <a:pt x="3890" y="900"/>
                    <a:pt x="3440" y="1029"/>
                    <a:pt x="3151" y="1222"/>
                  </a:cubicBezTo>
                  <a:cubicBezTo>
                    <a:pt x="2894" y="1447"/>
                    <a:pt x="2572" y="1800"/>
                    <a:pt x="2219" y="2250"/>
                  </a:cubicBezTo>
                  <a:cubicBezTo>
                    <a:pt x="1737" y="2925"/>
                    <a:pt x="1190" y="3761"/>
                    <a:pt x="740" y="4533"/>
                  </a:cubicBezTo>
                  <a:cubicBezTo>
                    <a:pt x="547" y="4886"/>
                    <a:pt x="355" y="5240"/>
                    <a:pt x="226" y="5497"/>
                  </a:cubicBezTo>
                  <a:cubicBezTo>
                    <a:pt x="162" y="5658"/>
                    <a:pt x="97" y="5786"/>
                    <a:pt x="65" y="5883"/>
                  </a:cubicBezTo>
                  <a:cubicBezTo>
                    <a:pt x="33" y="5979"/>
                    <a:pt x="1" y="6075"/>
                    <a:pt x="1" y="6172"/>
                  </a:cubicBezTo>
                  <a:cubicBezTo>
                    <a:pt x="1" y="6300"/>
                    <a:pt x="33" y="6397"/>
                    <a:pt x="97" y="6493"/>
                  </a:cubicBezTo>
                  <a:cubicBezTo>
                    <a:pt x="194" y="6654"/>
                    <a:pt x="322" y="6750"/>
                    <a:pt x="483" y="6879"/>
                  </a:cubicBezTo>
                  <a:cubicBezTo>
                    <a:pt x="740" y="7008"/>
                    <a:pt x="1062" y="7136"/>
                    <a:pt x="1351" y="7233"/>
                  </a:cubicBezTo>
                  <a:cubicBezTo>
                    <a:pt x="1640" y="7329"/>
                    <a:pt x="1962" y="7361"/>
                    <a:pt x="2219" y="7361"/>
                  </a:cubicBezTo>
                  <a:cubicBezTo>
                    <a:pt x="2347" y="7361"/>
                    <a:pt x="2476" y="7329"/>
                    <a:pt x="2637" y="7233"/>
                  </a:cubicBezTo>
                  <a:cubicBezTo>
                    <a:pt x="2862" y="7104"/>
                    <a:pt x="3087" y="6911"/>
                    <a:pt x="3312" y="6686"/>
                  </a:cubicBezTo>
                  <a:cubicBezTo>
                    <a:pt x="3462" y="6542"/>
                    <a:pt x="3613" y="6385"/>
                    <a:pt x="3757" y="6228"/>
                  </a:cubicBezTo>
                  <a:lnTo>
                    <a:pt x="3757" y="6228"/>
                  </a:lnTo>
                  <a:lnTo>
                    <a:pt x="3440" y="7104"/>
                  </a:lnTo>
                  <a:cubicBezTo>
                    <a:pt x="3408" y="7200"/>
                    <a:pt x="3408" y="7297"/>
                    <a:pt x="3473" y="7361"/>
                  </a:cubicBezTo>
                  <a:cubicBezTo>
                    <a:pt x="3525" y="7414"/>
                    <a:pt x="3599" y="7466"/>
                    <a:pt x="3677" y="7466"/>
                  </a:cubicBezTo>
                  <a:cubicBezTo>
                    <a:pt x="3694" y="7466"/>
                    <a:pt x="3712" y="7464"/>
                    <a:pt x="3730" y="7458"/>
                  </a:cubicBezTo>
                  <a:cubicBezTo>
                    <a:pt x="3730" y="7458"/>
                    <a:pt x="3955" y="7426"/>
                    <a:pt x="4180" y="7361"/>
                  </a:cubicBezTo>
                  <a:cubicBezTo>
                    <a:pt x="4308" y="7329"/>
                    <a:pt x="4437" y="7265"/>
                    <a:pt x="4565" y="7200"/>
                  </a:cubicBezTo>
                  <a:cubicBezTo>
                    <a:pt x="4694" y="7104"/>
                    <a:pt x="4823" y="6975"/>
                    <a:pt x="4887" y="6815"/>
                  </a:cubicBezTo>
                  <a:cubicBezTo>
                    <a:pt x="4887" y="6783"/>
                    <a:pt x="4887" y="6718"/>
                    <a:pt x="4951" y="6622"/>
                  </a:cubicBezTo>
                  <a:cubicBezTo>
                    <a:pt x="5080" y="6268"/>
                    <a:pt x="5433" y="5593"/>
                    <a:pt x="5690" y="5047"/>
                  </a:cubicBezTo>
                  <a:cubicBezTo>
                    <a:pt x="5879" y="4671"/>
                    <a:pt x="6053" y="4335"/>
                    <a:pt x="6152" y="4147"/>
                  </a:cubicBezTo>
                  <a:lnTo>
                    <a:pt x="6152" y="4147"/>
                  </a:lnTo>
                  <a:cubicBezTo>
                    <a:pt x="6416" y="4146"/>
                    <a:pt x="7018" y="4113"/>
                    <a:pt x="7651" y="3986"/>
                  </a:cubicBezTo>
                  <a:cubicBezTo>
                    <a:pt x="8262" y="3825"/>
                    <a:pt x="8937" y="3568"/>
                    <a:pt x="9291" y="2990"/>
                  </a:cubicBezTo>
                  <a:cubicBezTo>
                    <a:pt x="9580" y="2475"/>
                    <a:pt x="9869" y="2025"/>
                    <a:pt x="9869" y="1511"/>
                  </a:cubicBezTo>
                  <a:cubicBezTo>
                    <a:pt x="9901" y="1189"/>
                    <a:pt x="9741" y="900"/>
                    <a:pt x="9484" y="675"/>
                  </a:cubicBezTo>
                  <a:cubicBezTo>
                    <a:pt x="9226" y="418"/>
                    <a:pt x="8873" y="193"/>
                    <a:pt x="8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4420;p64">
              <a:extLst>
                <a:ext uri="{FF2B5EF4-FFF2-40B4-BE49-F238E27FC236}">
                  <a16:creationId xmlns:a16="http://schemas.microsoft.com/office/drawing/2014/main" id="{9C8E2351-FF4F-B3AB-4848-20B04E57EABA}"/>
                </a:ext>
              </a:extLst>
            </p:cNvPr>
            <p:cNvSpPr/>
            <p:nvPr/>
          </p:nvSpPr>
          <p:spPr>
            <a:xfrm>
              <a:off x="4006850" y="1760950"/>
              <a:ext cx="176825" cy="613200"/>
            </a:xfrm>
            <a:custGeom>
              <a:avLst/>
              <a:gdLst/>
              <a:ahLst/>
              <a:cxnLst/>
              <a:rect l="l" t="t" r="r" b="b"/>
              <a:pathLst>
                <a:path w="7073" h="24528" extrusionOk="0">
                  <a:moveTo>
                    <a:pt x="2412" y="1"/>
                  </a:moveTo>
                  <a:cubicBezTo>
                    <a:pt x="2412" y="1"/>
                    <a:pt x="1319" y="3730"/>
                    <a:pt x="1319" y="6076"/>
                  </a:cubicBezTo>
                  <a:cubicBezTo>
                    <a:pt x="1319" y="8391"/>
                    <a:pt x="2926" y="15880"/>
                    <a:pt x="2926" y="15880"/>
                  </a:cubicBezTo>
                  <a:cubicBezTo>
                    <a:pt x="2926" y="15880"/>
                    <a:pt x="2637" y="17905"/>
                    <a:pt x="1319" y="19320"/>
                  </a:cubicBezTo>
                  <a:cubicBezTo>
                    <a:pt x="1" y="20766"/>
                    <a:pt x="387" y="22663"/>
                    <a:pt x="997" y="23273"/>
                  </a:cubicBezTo>
                  <a:cubicBezTo>
                    <a:pt x="1470" y="23746"/>
                    <a:pt x="2310" y="24528"/>
                    <a:pt x="2858" y="24528"/>
                  </a:cubicBezTo>
                  <a:cubicBezTo>
                    <a:pt x="3018" y="24528"/>
                    <a:pt x="3153" y="24462"/>
                    <a:pt x="3247" y="24302"/>
                  </a:cubicBezTo>
                  <a:cubicBezTo>
                    <a:pt x="3633" y="23595"/>
                    <a:pt x="3344" y="22277"/>
                    <a:pt x="3730" y="21763"/>
                  </a:cubicBezTo>
                  <a:cubicBezTo>
                    <a:pt x="4148" y="21248"/>
                    <a:pt x="5658" y="20445"/>
                    <a:pt x="5883" y="18934"/>
                  </a:cubicBezTo>
                  <a:cubicBezTo>
                    <a:pt x="6076" y="17423"/>
                    <a:pt x="5755" y="12762"/>
                    <a:pt x="5755" y="10223"/>
                  </a:cubicBezTo>
                  <a:cubicBezTo>
                    <a:pt x="5755" y="7683"/>
                    <a:pt x="7073" y="3922"/>
                    <a:pt x="5658" y="1319"/>
                  </a:cubicBezTo>
                  <a:lnTo>
                    <a:pt x="24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4421;p64">
              <a:extLst>
                <a:ext uri="{FF2B5EF4-FFF2-40B4-BE49-F238E27FC236}">
                  <a16:creationId xmlns:a16="http://schemas.microsoft.com/office/drawing/2014/main" id="{238C0497-0CE5-DF64-D4DE-750741D4EAC2}"/>
                </a:ext>
              </a:extLst>
            </p:cNvPr>
            <p:cNvSpPr/>
            <p:nvPr/>
          </p:nvSpPr>
          <p:spPr>
            <a:xfrm>
              <a:off x="4010875" y="1754025"/>
              <a:ext cx="160750" cy="626550"/>
            </a:xfrm>
            <a:custGeom>
              <a:avLst/>
              <a:gdLst/>
              <a:ahLst/>
              <a:cxnLst/>
              <a:rect l="l" t="t" r="r" b="b"/>
              <a:pathLst>
                <a:path w="6430" h="25062" extrusionOk="0">
                  <a:moveTo>
                    <a:pt x="2246" y="0"/>
                  </a:moveTo>
                  <a:cubicBezTo>
                    <a:pt x="2133" y="0"/>
                    <a:pt x="2044" y="81"/>
                    <a:pt x="1994" y="181"/>
                  </a:cubicBezTo>
                  <a:cubicBezTo>
                    <a:pt x="1994" y="181"/>
                    <a:pt x="1736" y="1146"/>
                    <a:pt x="1447" y="2367"/>
                  </a:cubicBezTo>
                  <a:cubicBezTo>
                    <a:pt x="1158" y="3621"/>
                    <a:pt x="869" y="5132"/>
                    <a:pt x="869" y="6353"/>
                  </a:cubicBezTo>
                  <a:cubicBezTo>
                    <a:pt x="901" y="7542"/>
                    <a:pt x="1286" y="10018"/>
                    <a:pt x="1704" y="12171"/>
                  </a:cubicBezTo>
                  <a:cubicBezTo>
                    <a:pt x="2062" y="14200"/>
                    <a:pt x="2448" y="15951"/>
                    <a:pt x="2502" y="16193"/>
                  </a:cubicBezTo>
                  <a:lnTo>
                    <a:pt x="2502" y="16193"/>
                  </a:lnTo>
                  <a:cubicBezTo>
                    <a:pt x="2442" y="16514"/>
                    <a:pt x="2070" y="18239"/>
                    <a:pt x="965" y="19436"/>
                  </a:cubicBezTo>
                  <a:cubicBezTo>
                    <a:pt x="258" y="20175"/>
                    <a:pt x="1" y="21043"/>
                    <a:pt x="1" y="21847"/>
                  </a:cubicBezTo>
                  <a:cubicBezTo>
                    <a:pt x="1" y="22650"/>
                    <a:pt x="258" y="23358"/>
                    <a:pt x="643" y="23743"/>
                  </a:cubicBezTo>
                  <a:cubicBezTo>
                    <a:pt x="901" y="24000"/>
                    <a:pt x="1222" y="24322"/>
                    <a:pt x="1576" y="24579"/>
                  </a:cubicBezTo>
                  <a:cubicBezTo>
                    <a:pt x="1769" y="24708"/>
                    <a:pt x="1929" y="24836"/>
                    <a:pt x="2122" y="24901"/>
                  </a:cubicBezTo>
                  <a:cubicBezTo>
                    <a:pt x="2315" y="24997"/>
                    <a:pt x="2476" y="25061"/>
                    <a:pt x="2701" y="25061"/>
                  </a:cubicBezTo>
                  <a:cubicBezTo>
                    <a:pt x="2797" y="25061"/>
                    <a:pt x="2926" y="25061"/>
                    <a:pt x="3054" y="24997"/>
                  </a:cubicBezTo>
                  <a:cubicBezTo>
                    <a:pt x="3151" y="24933"/>
                    <a:pt x="3247" y="24836"/>
                    <a:pt x="3311" y="24708"/>
                  </a:cubicBezTo>
                  <a:cubicBezTo>
                    <a:pt x="3569" y="24258"/>
                    <a:pt x="3569" y="23743"/>
                    <a:pt x="3601" y="23261"/>
                  </a:cubicBezTo>
                  <a:cubicBezTo>
                    <a:pt x="3601" y="23004"/>
                    <a:pt x="3633" y="22779"/>
                    <a:pt x="3665" y="22586"/>
                  </a:cubicBezTo>
                  <a:cubicBezTo>
                    <a:pt x="3697" y="22425"/>
                    <a:pt x="3729" y="22265"/>
                    <a:pt x="3794" y="22200"/>
                  </a:cubicBezTo>
                  <a:cubicBezTo>
                    <a:pt x="3858" y="22104"/>
                    <a:pt x="4019" y="21975"/>
                    <a:pt x="4244" y="21815"/>
                  </a:cubicBezTo>
                  <a:cubicBezTo>
                    <a:pt x="4533" y="21557"/>
                    <a:pt x="4919" y="21236"/>
                    <a:pt x="5272" y="20818"/>
                  </a:cubicBezTo>
                  <a:cubicBezTo>
                    <a:pt x="5594" y="20400"/>
                    <a:pt x="5883" y="19886"/>
                    <a:pt x="5979" y="19243"/>
                  </a:cubicBezTo>
                  <a:cubicBezTo>
                    <a:pt x="6044" y="18825"/>
                    <a:pt x="6044" y="18247"/>
                    <a:pt x="6044" y="17572"/>
                  </a:cubicBezTo>
                  <a:cubicBezTo>
                    <a:pt x="6044" y="15482"/>
                    <a:pt x="5883" y="12396"/>
                    <a:pt x="5883" y="10500"/>
                  </a:cubicBezTo>
                  <a:cubicBezTo>
                    <a:pt x="5883" y="8893"/>
                    <a:pt x="6429" y="6739"/>
                    <a:pt x="6429" y="4649"/>
                  </a:cubicBezTo>
                  <a:cubicBezTo>
                    <a:pt x="6429" y="3524"/>
                    <a:pt x="6269" y="2432"/>
                    <a:pt x="5754" y="1467"/>
                  </a:cubicBezTo>
                  <a:cubicBezTo>
                    <a:pt x="5684" y="1373"/>
                    <a:pt x="5579" y="1313"/>
                    <a:pt x="5477" y="1313"/>
                  </a:cubicBezTo>
                  <a:cubicBezTo>
                    <a:pt x="5440" y="1313"/>
                    <a:pt x="5403" y="1321"/>
                    <a:pt x="5369" y="1339"/>
                  </a:cubicBezTo>
                  <a:cubicBezTo>
                    <a:pt x="5240" y="1403"/>
                    <a:pt x="5208" y="1564"/>
                    <a:pt x="5272" y="1724"/>
                  </a:cubicBezTo>
                  <a:cubicBezTo>
                    <a:pt x="5722" y="2560"/>
                    <a:pt x="5883" y="3589"/>
                    <a:pt x="5883" y="4649"/>
                  </a:cubicBezTo>
                  <a:cubicBezTo>
                    <a:pt x="5883" y="6642"/>
                    <a:pt x="5337" y="8796"/>
                    <a:pt x="5337" y="10500"/>
                  </a:cubicBezTo>
                  <a:cubicBezTo>
                    <a:pt x="5337" y="12396"/>
                    <a:pt x="5497" y="15514"/>
                    <a:pt x="5497" y="17572"/>
                  </a:cubicBezTo>
                  <a:cubicBezTo>
                    <a:pt x="5497" y="18247"/>
                    <a:pt x="5497" y="18825"/>
                    <a:pt x="5433" y="19179"/>
                  </a:cubicBezTo>
                  <a:cubicBezTo>
                    <a:pt x="5369" y="19854"/>
                    <a:pt x="4983" y="20368"/>
                    <a:pt x="4533" y="20818"/>
                  </a:cubicBezTo>
                  <a:cubicBezTo>
                    <a:pt x="4308" y="21043"/>
                    <a:pt x="4083" y="21236"/>
                    <a:pt x="3890" y="21397"/>
                  </a:cubicBezTo>
                  <a:cubicBezTo>
                    <a:pt x="3665" y="21557"/>
                    <a:pt x="3504" y="21718"/>
                    <a:pt x="3376" y="21879"/>
                  </a:cubicBezTo>
                  <a:cubicBezTo>
                    <a:pt x="3215" y="22072"/>
                    <a:pt x="3151" y="22265"/>
                    <a:pt x="3119" y="22522"/>
                  </a:cubicBezTo>
                  <a:cubicBezTo>
                    <a:pt x="3054" y="22843"/>
                    <a:pt x="3054" y="23229"/>
                    <a:pt x="3054" y="23583"/>
                  </a:cubicBezTo>
                  <a:cubicBezTo>
                    <a:pt x="3022" y="23936"/>
                    <a:pt x="2958" y="24258"/>
                    <a:pt x="2829" y="24450"/>
                  </a:cubicBezTo>
                  <a:lnTo>
                    <a:pt x="2765" y="24515"/>
                  </a:lnTo>
                  <a:lnTo>
                    <a:pt x="2701" y="24547"/>
                  </a:lnTo>
                  <a:cubicBezTo>
                    <a:pt x="2604" y="24547"/>
                    <a:pt x="2508" y="24515"/>
                    <a:pt x="2347" y="24450"/>
                  </a:cubicBezTo>
                  <a:cubicBezTo>
                    <a:pt x="1929" y="24225"/>
                    <a:pt x="1383" y="23711"/>
                    <a:pt x="1029" y="23358"/>
                  </a:cubicBezTo>
                  <a:cubicBezTo>
                    <a:pt x="804" y="23133"/>
                    <a:pt x="547" y="22522"/>
                    <a:pt x="547" y="21847"/>
                  </a:cubicBezTo>
                  <a:cubicBezTo>
                    <a:pt x="547" y="21172"/>
                    <a:pt x="772" y="20432"/>
                    <a:pt x="1351" y="19790"/>
                  </a:cubicBezTo>
                  <a:cubicBezTo>
                    <a:pt x="2733" y="18279"/>
                    <a:pt x="3022" y="16222"/>
                    <a:pt x="3022" y="16222"/>
                  </a:cubicBezTo>
                  <a:lnTo>
                    <a:pt x="3022" y="16125"/>
                  </a:lnTo>
                  <a:cubicBezTo>
                    <a:pt x="3022" y="16125"/>
                    <a:pt x="2926" y="15643"/>
                    <a:pt x="2765" y="14904"/>
                  </a:cubicBezTo>
                  <a:cubicBezTo>
                    <a:pt x="2540" y="13811"/>
                    <a:pt x="2219" y="12075"/>
                    <a:pt x="1929" y="10435"/>
                  </a:cubicBezTo>
                  <a:cubicBezTo>
                    <a:pt x="1640" y="8764"/>
                    <a:pt x="1415" y="7189"/>
                    <a:pt x="1415" y="6353"/>
                  </a:cubicBezTo>
                  <a:cubicBezTo>
                    <a:pt x="1415" y="5228"/>
                    <a:pt x="1704" y="3717"/>
                    <a:pt x="1961" y="2496"/>
                  </a:cubicBezTo>
                  <a:cubicBezTo>
                    <a:pt x="2122" y="1885"/>
                    <a:pt x="2251" y="1339"/>
                    <a:pt x="2347" y="953"/>
                  </a:cubicBezTo>
                  <a:cubicBezTo>
                    <a:pt x="2444" y="567"/>
                    <a:pt x="2508" y="342"/>
                    <a:pt x="2508" y="342"/>
                  </a:cubicBezTo>
                  <a:cubicBezTo>
                    <a:pt x="2572" y="214"/>
                    <a:pt x="2476" y="53"/>
                    <a:pt x="2347" y="21"/>
                  </a:cubicBezTo>
                  <a:cubicBezTo>
                    <a:pt x="2312" y="7"/>
                    <a:pt x="2278" y="0"/>
                    <a:pt x="2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4422;p64">
              <a:extLst>
                <a:ext uri="{FF2B5EF4-FFF2-40B4-BE49-F238E27FC236}">
                  <a16:creationId xmlns:a16="http://schemas.microsoft.com/office/drawing/2014/main" id="{54FF153F-DA41-8405-CF74-6E131CE78FBE}"/>
                </a:ext>
              </a:extLst>
            </p:cNvPr>
            <p:cNvSpPr/>
            <p:nvPr/>
          </p:nvSpPr>
          <p:spPr>
            <a:xfrm>
              <a:off x="4006850" y="2125825"/>
              <a:ext cx="149500" cy="248325"/>
            </a:xfrm>
            <a:custGeom>
              <a:avLst/>
              <a:gdLst/>
              <a:ahLst/>
              <a:cxnLst/>
              <a:rect l="l" t="t" r="r" b="b"/>
              <a:pathLst>
                <a:path w="5980" h="9933" extrusionOk="0">
                  <a:moveTo>
                    <a:pt x="4967" y="1"/>
                  </a:moveTo>
                  <a:cubicBezTo>
                    <a:pt x="3893" y="1"/>
                    <a:pt x="3245" y="446"/>
                    <a:pt x="2862" y="932"/>
                  </a:cubicBezTo>
                  <a:cubicBezTo>
                    <a:pt x="2894" y="1157"/>
                    <a:pt x="2926" y="1285"/>
                    <a:pt x="2926" y="1285"/>
                  </a:cubicBezTo>
                  <a:cubicBezTo>
                    <a:pt x="2926" y="1285"/>
                    <a:pt x="2637" y="3310"/>
                    <a:pt x="1319" y="4725"/>
                  </a:cubicBezTo>
                  <a:cubicBezTo>
                    <a:pt x="1" y="6171"/>
                    <a:pt x="387" y="8068"/>
                    <a:pt x="997" y="8678"/>
                  </a:cubicBezTo>
                  <a:cubicBezTo>
                    <a:pt x="1470" y="9151"/>
                    <a:pt x="2310" y="9933"/>
                    <a:pt x="2858" y="9933"/>
                  </a:cubicBezTo>
                  <a:cubicBezTo>
                    <a:pt x="3018" y="9933"/>
                    <a:pt x="3153" y="9867"/>
                    <a:pt x="3247" y="9707"/>
                  </a:cubicBezTo>
                  <a:cubicBezTo>
                    <a:pt x="3633" y="9000"/>
                    <a:pt x="3344" y="7682"/>
                    <a:pt x="3730" y="7168"/>
                  </a:cubicBezTo>
                  <a:cubicBezTo>
                    <a:pt x="4148" y="6653"/>
                    <a:pt x="5658" y="5850"/>
                    <a:pt x="5883" y="4339"/>
                  </a:cubicBezTo>
                  <a:cubicBezTo>
                    <a:pt x="5980" y="3535"/>
                    <a:pt x="5948" y="1864"/>
                    <a:pt x="5883" y="96"/>
                  </a:cubicBezTo>
                  <a:cubicBezTo>
                    <a:pt x="5548" y="30"/>
                    <a:pt x="5244" y="1"/>
                    <a:pt x="49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4423;p64">
              <a:extLst>
                <a:ext uri="{FF2B5EF4-FFF2-40B4-BE49-F238E27FC236}">
                  <a16:creationId xmlns:a16="http://schemas.microsoft.com/office/drawing/2014/main" id="{927C75E8-A448-AAAB-7BD3-A893EC6FC99B}"/>
                </a:ext>
              </a:extLst>
            </p:cNvPr>
            <p:cNvSpPr/>
            <p:nvPr/>
          </p:nvSpPr>
          <p:spPr>
            <a:xfrm>
              <a:off x="4010875" y="2119375"/>
              <a:ext cx="151100" cy="261200"/>
            </a:xfrm>
            <a:custGeom>
              <a:avLst/>
              <a:gdLst/>
              <a:ahLst/>
              <a:cxnLst/>
              <a:rect l="l" t="t" r="r" b="b"/>
              <a:pathLst>
                <a:path w="6044" h="10448" extrusionOk="0">
                  <a:moveTo>
                    <a:pt x="4822" y="515"/>
                  </a:moveTo>
                  <a:cubicBezTo>
                    <a:pt x="5020" y="515"/>
                    <a:pt x="5237" y="534"/>
                    <a:pt x="5472" y="572"/>
                  </a:cubicBezTo>
                  <a:lnTo>
                    <a:pt x="5472" y="572"/>
                  </a:lnTo>
                  <a:cubicBezTo>
                    <a:pt x="5497" y="1426"/>
                    <a:pt x="5497" y="2246"/>
                    <a:pt x="5497" y="2958"/>
                  </a:cubicBezTo>
                  <a:cubicBezTo>
                    <a:pt x="5497" y="3633"/>
                    <a:pt x="5497" y="4211"/>
                    <a:pt x="5433" y="4565"/>
                  </a:cubicBezTo>
                  <a:cubicBezTo>
                    <a:pt x="5369" y="5240"/>
                    <a:pt x="4983" y="5754"/>
                    <a:pt x="4533" y="6204"/>
                  </a:cubicBezTo>
                  <a:cubicBezTo>
                    <a:pt x="4308" y="6429"/>
                    <a:pt x="4083" y="6622"/>
                    <a:pt x="3890" y="6783"/>
                  </a:cubicBezTo>
                  <a:cubicBezTo>
                    <a:pt x="3665" y="6943"/>
                    <a:pt x="3504" y="7104"/>
                    <a:pt x="3376" y="7265"/>
                  </a:cubicBezTo>
                  <a:cubicBezTo>
                    <a:pt x="3215" y="7458"/>
                    <a:pt x="3151" y="7651"/>
                    <a:pt x="3119" y="7908"/>
                  </a:cubicBezTo>
                  <a:cubicBezTo>
                    <a:pt x="3054" y="8229"/>
                    <a:pt x="3054" y="8615"/>
                    <a:pt x="3054" y="8969"/>
                  </a:cubicBezTo>
                  <a:cubicBezTo>
                    <a:pt x="3022" y="9322"/>
                    <a:pt x="2958" y="9644"/>
                    <a:pt x="2829" y="9836"/>
                  </a:cubicBezTo>
                  <a:lnTo>
                    <a:pt x="2765" y="9901"/>
                  </a:lnTo>
                  <a:lnTo>
                    <a:pt x="2701" y="9933"/>
                  </a:lnTo>
                  <a:cubicBezTo>
                    <a:pt x="2604" y="9933"/>
                    <a:pt x="2508" y="9901"/>
                    <a:pt x="2347" y="9836"/>
                  </a:cubicBezTo>
                  <a:cubicBezTo>
                    <a:pt x="1929" y="9611"/>
                    <a:pt x="1383" y="9097"/>
                    <a:pt x="1029" y="8744"/>
                  </a:cubicBezTo>
                  <a:cubicBezTo>
                    <a:pt x="804" y="8519"/>
                    <a:pt x="547" y="7908"/>
                    <a:pt x="547" y="7233"/>
                  </a:cubicBezTo>
                  <a:cubicBezTo>
                    <a:pt x="547" y="6558"/>
                    <a:pt x="772" y="5818"/>
                    <a:pt x="1351" y="5176"/>
                  </a:cubicBezTo>
                  <a:cubicBezTo>
                    <a:pt x="2733" y="3665"/>
                    <a:pt x="3022" y="1608"/>
                    <a:pt x="3022" y="1608"/>
                  </a:cubicBezTo>
                  <a:lnTo>
                    <a:pt x="3022" y="1511"/>
                  </a:lnTo>
                  <a:cubicBezTo>
                    <a:pt x="3022" y="1511"/>
                    <a:pt x="3002" y="1410"/>
                    <a:pt x="2978" y="1256"/>
                  </a:cubicBezTo>
                  <a:lnTo>
                    <a:pt x="2978" y="1256"/>
                  </a:lnTo>
                  <a:cubicBezTo>
                    <a:pt x="3333" y="876"/>
                    <a:pt x="3872" y="544"/>
                    <a:pt x="4822" y="515"/>
                  </a:cubicBezTo>
                  <a:close/>
                  <a:moveTo>
                    <a:pt x="4822" y="0"/>
                  </a:moveTo>
                  <a:cubicBezTo>
                    <a:pt x="3665" y="0"/>
                    <a:pt x="2894" y="482"/>
                    <a:pt x="2476" y="1029"/>
                  </a:cubicBezTo>
                  <a:cubicBezTo>
                    <a:pt x="2444" y="1093"/>
                    <a:pt x="2411" y="1157"/>
                    <a:pt x="2444" y="1254"/>
                  </a:cubicBezTo>
                  <a:cubicBezTo>
                    <a:pt x="2467" y="1418"/>
                    <a:pt x="2490" y="1531"/>
                    <a:pt x="2501" y="1580"/>
                  </a:cubicBezTo>
                  <a:lnTo>
                    <a:pt x="2501" y="1580"/>
                  </a:lnTo>
                  <a:cubicBezTo>
                    <a:pt x="2442" y="1902"/>
                    <a:pt x="2069" y="3626"/>
                    <a:pt x="965" y="4822"/>
                  </a:cubicBezTo>
                  <a:cubicBezTo>
                    <a:pt x="258" y="5561"/>
                    <a:pt x="1" y="6429"/>
                    <a:pt x="1" y="7233"/>
                  </a:cubicBezTo>
                  <a:cubicBezTo>
                    <a:pt x="1" y="8036"/>
                    <a:pt x="258" y="8744"/>
                    <a:pt x="643" y="9129"/>
                  </a:cubicBezTo>
                  <a:cubicBezTo>
                    <a:pt x="901" y="9386"/>
                    <a:pt x="1222" y="9708"/>
                    <a:pt x="1576" y="9965"/>
                  </a:cubicBezTo>
                  <a:cubicBezTo>
                    <a:pt x="1769" y="10094"/>
                    <a:pt x="1929" y="10222"/>
                    <a:pt x="2122" y="10287"/>
                  </a:cubicBezTo>
                  <a:cubicBezTo>
                    <a:pt x="2315" y="10383"/>
                    <a:pt x="2476" y="10447"/>
                    <a:pt x="2701" y="10447"/>
                  </a:cubicBezTo>
                  <a:cubicBezTo>
                    <a:pt x="2797" y="10447"/>
                    <a:pt x="2926" y="10447"/>
                    <a:pt x="3054" y="10383"/>
                  </a:cubicBezTo>
                  <a:cubicBezTo>
                    <a:pt x="3151" y="10319"/>
                    <a:pt x="3247" y="10222"/>
                    <a:pt x="3311" y="10094"/>
                  </a:cubicBezTo>
                  <a:cubicBezTo>
                    <a:pt x="3569" y="9644"/>
                    <a:pt x="3569" y="9129"/>
                    <a:pt x="3601" y="8647"/>
                  </a:cubicBezTo>
                  <a:cubicBezTo>
                    <a:pt x="3601" y="8390"/>
                    <a:pt x="3633" y="8165"/>
                    <a:pt x="3665" y="7972"/>
                  </a:cubicBezTo>
                  <a:cubicBezTo>
                    <a:pt x="3697" y="7811"/>
                    <a:pt x="3729" y="7651"/>
                    <a:pt x="3794" y="7586"/>
                  </a:cubicBezTo>
                  <a:cubicBezTo>
                    <a:pt x="3858" y="7490"/>
                    <a:pt x="4019" y="7361"/>
                    <a:pt x="4244" y="7201"/>
                  </a:cubicBezTo>
                  <a:cubicBezTo>
                    <a:pt x="4533" y="6943"/>
                    <a:pt x="4919" y="6622"/>
                    <a:pt x="5272" y="6204"/>
                  </a:cubicBezTo>
                  <a:cubicBezTo>
                    <a:pt x="5594" y="5786"/>
                    <a:pt x="5883" y="5272"/>
                    <a:pt x="5979" y="4629"/>
                  </a:cubicBezTo>
                  <a:cubicBezTo>
                    <a:pt x="6044" y="4211"/>
                    <a:pt x="6044" y="3633"/>
                    <a:pt x="6044" y="2958"/>
                  </a:cubicBezTo>
                  <a:cubicBezTo>
                    <a:pt x="6044" y="2186"/>
                    <a:pt x="6012" y="1286"/>
                    <a:pt x="5979" y="354"/>
                  </a:cubicBezTo>
                  <a:cubicBezTo>
                    <a:pt x="5979" y="225"/>
                    <a:pt x="5915" y="129"/>
                    <a:pt x="5787" y="97"/>
                  </a:cubicBezTo>
                  <a:cubicBezTo>
                    <a:pt x="5433" y="32"/>
                    <a:pt x="5112" y="0"/>
                    <a:pt x="4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4424;p64">
              <a:extLst>
                <a:ext uri="{FF2B5EF4-FFF2-40B4-BE49-F238E27FC236}">
                  <a16:creationId xmlns:a16="http://schemas.microsoft.com/office/drawing/2014/main" id="{09F3BA50-4AD6-6460-EEC2-95A36E0F3392}"/>
                </a:ext>
              </a:extLst>
            </p:cNvPr>
            <p:cNvSpPr/>
            <p:nvPr/>
          </p:nvSpPr>
          <p:spPr>
            <a:xfrm>
              <a:off x="3981150" y="2125000"/>
              <a:ext cx="481375" cy="450850"/>
            </a:xfrm>
            <a:custGeom>
              <a:avLst/>
              <a:gdLst/>
              <a:ahLst/>
              <a:cxnLst/>
              <a:rect l="l" t="t" r="r" b="b"/>
              <a:pathLst>
                <a:path w="19255" h="18034" extrusionOk="0">
                  <a:moveTo>
                    <a:pt x="9740" y="0"/>
                  </a:moveTo>
                  <a:lnTo>
                    <a:pt x="0" y="11058"/>
                  </a:lnTo>
                  <a:lnTo>
                    <a:pt x="9836" y="18033"/>
                  </a:lnTo>
                  <a:lnTo>
                    <a:pt x="19255" y="6076"/>
                  </a:lnTo>
                  <a:lnTo>
                    <a:pt x="97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4425;p64">
              <a:extLst>
                <a:ext uri="{FF2B5EF4-FFF2-40B4-BE49-F238E27FC236}">
                  <a16:creationId xmlns:a16="http://schemas.microsoft.com/office/drawing/2014/main" id="{D709AFB6-8E7E-2310-B18F-E36E9397040C}"/>
                </a:ext>
              </a:extLst>
            </p:cNvPr>
            <p:cNvSpPr/>
            <p:nvPr/>
          </p:nvSpPr>
          <p:spPr>
            <a:xfrm>
              <a:off x="3974725" y="2118525"/>
              <a:ext cx="495050" cy="464350"/>
            </a:xfrm>
            <a:custGeom>
              <a:avLst/>
              <a:gdLst/>
              <a:ahLst/>
              <a:cxnLst/>
              <a:rect l="l" t="t" r="r" b="b"/>
              <a:pathLst>
                <a:path w="19802" h="18574" extrusionOk="0">
                  <a:moveTo>
                    <a:pt x="10044" y="617"/>
                  </a:moveTo>
                  <a:lnTo>
                    <a:pt x="19126" y="6431"/>
                  </a:lnTo>
                  <a:lnTo>
                    <a:pt x="10029" y="17939"/>
                  </a:lnTo>
                  <a:lnTo>
                    <a:pt x="675" y="11253"/>
                  </a:lnTo>
                  <a:lnTo>
                    <a:pt x="10044" y="617"/>
                  </a:lnTo>
                  <a:close/>
                  <a:moveTo>
                    <a:pt x="10006" y="1"/>
                  </a:moveTo>
                  <a:cubicBezTo>
                    <a:pt x="9927" y="1"/>
                    <a:pt x="9846" y="36"/>
                    <a:pt x="9804" y="99"/>
                  </a:cubicBezTo>
                  <a:lnTo>
                    <a:pt x="64" y="11124"/>
                  </a:lnTo>
                  <a:cubicBezTo>
                    <a:pt x="32" y="11188"/>
                    <a:pt x="0" y="11253"/>
                    <a:pt x="0" y="11349"/>
                  </a:cubicBezTo>
                  <a:cubicBezTo>
                    <a:pt x="0" y="11413"/>
                    <a:pt x="64" y="11478"/>
                    <a:pt x="129" y="11542"/>
                  </a:cubicBezTo>
                  <a:lnTo>
                    <a:pt x="9933" y="18517"/>
                  </a:lnTo>
                  <a:cubicBezTo>
                    <a:pt x="9983" y="18555"/>
                    <a:pt x="10039" y="18573"/>
                    <a:pt x="10094" y="18573"/>
                  </a:cubicBezTo>
                  <a:cubicBezTo>
                    <a:pt x="10178" y="18573"/>
                    <a:pt x="10260" y="18531"/>
                    <a:pt x="10318" y="18453"/>
                  </a:cubicBezTo>
                  <a:lnTo>
                    <a:pt x="19737" y="6527"/>
                  </a:lnTo>
                  <a:cubicBezTo>
                    <a:pt x="19769" y="6463"/>
                    <a:pt x="19801" y="6367"/>
                    <a:pt x="19769" y="6302"/>
                  </a:cubicBezTo>
                  <a:cubicBezTo>
                    <a:pt x="19769" y="6238"/>
                    <a:pt x="19705" y="6174"/>
                    <a:pt x="19672" y="6110"/>
                  </a:cubicBezTo>
                  <a:lnTo>
                    <a:pt x="10126" y="34"/>
                  </a:lnTo>
                  <a:cubicBezTo>
                    <a:pt x="10091" y="12"/>
                    <a:pt x="10049" y="1"/>
                    <a:pt x="100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4426;p64">
              <a:extLst>
                <a:ext uri="{FF2B5EF4-FFF2-40B4-BE49-F238E27FC236}">
                  <a16:creationId xmlns:a16="http://schemas.microsoft.com/office/drawing/2014/main" id="{C02F5153-8766-C9AB-B973-A23479AA3A14}"/>
                </a:ext>
              </a:extLst>
            </p:cNvPr>
            <p:cNvSpPr/>
            <p:nvPr/>
          </p:nvSpPr>
          <p:spPr>
            <a:xfrm>
              <a:off x="4117750" y="2193300"/>
              <a:ext cx="56275" cy="160075"/>
            </a:xfrm>
            <a:custGeom>
              <a:avLst/>
              <a:gdLst/>
              <a:ahLst/>
              <a:cxnLst/>
              <a:rect l="l" t="t" r="r" b="b"/>
              <a:pathLst>
                <a:path w="2251" h="6403" extrusionOk="0">
                  <a:moveTo>
                    <a:pt x="1447" y="1"/>
                  </a:moveTo>
                  <a:lnTo>
                    <a:pt x="1" y="1833"/>
                  </a:lnTo>
                  <a:cubicBezTo>
                    <a:pt x="1" y="1833"/>
                    <a:pt x="129" y="5272"/>
                    <a:pt x="129" y="5787"/>
                  </a:cubicBezTo>
                  <a:cubicBezTo>
                    <a:pt x="129" y="6079"/>
                    <a:pt x="483" y="6403"/>
                    <a:pt x="806" y="6403"/>
                  </a:cubicBezTo>
                  <a:cubicBezTo>
                    <a:pt x="1050" y="6403"/>
                    <a:pt x="1277" y="6217"/>
                    <a:pt x="1319" y="5690"/>
                  </a:cubicBezTo>
                  <a:cubicBezTo>
                    <a:pt x="1447" y="4469"/>
                    <a:pt x="1447" y="3954"/>
                    <a:pt x="1544" y="3665"/>
                  </a:cubicBezTo>
                  <a:cubicBezTo>
                    <a:pt x="1640" y="3344"/>
                    <a:pt x="2251" y="1447"/>
                    <a:pt x="14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4427;p64">
              <a:extLst>
                <a:ext uri="{FF2B5EF4-FFF2-40B4-BE49-F238E27FC236}">
                  <a16:creationId xmlns:a16="http://schemas.microsoft.com/office/drawing/2014/main" id="{C41DECE7-0A47-7BF0-5E25-DC694581E6DB}"/>
                </a:ext>
              </a:extLst>
            </p:cNvPr>
            <p:cNvSpPr/>
            <p:nvPr/>
          </p:nvSpPr>
          <p:spPr>
            <a:xfrm>
              <a:off x="4111325" y="2186875"/>
              <a:ext cx="59500" cy="172800"/>
            </a:xfrm>
            <a:custGeom>
              <a:avLst/>
              <a:gdLst/>
              <a:ahLst/>
              <a:cxnLst/>
              <a:rect l="l" t="t" r="r" b="b"/>
              <a:pathLst>
                <a:path w="2380" h="6912" extrusionOk="0">
                  <a:moveTo>
                    <a:pt x="1686" y="0"/>
                  </a:moveTo>
                  <a:cubicBezTo>
                    <a:pt x="1636" y="0"/>
                    <a:pt x="1586" y="11"/>
                    <a:pt x="1544" y="33"/>
                  </a:cubicBezTo>
                  <a:cubicBezTo>
                    <a:pt x="1415" y="97"/>
                    <a:pt x="1383" y="290"/>
                    <a:pt x="1447" y="418"/>
                  </a:cubicBezTo>
                  <a:cubicBezTo>
                    <a:pt x="1736" y="900"/>
                    <a:pt x="1833" y="1479"/>
                    <a:pt x="1833" y="2026"/>
                  </a:cubicBezTo>
                  <a:cubicBezTo>
                    <a:pt x="1833" y="2893"/>
                    <a:pt x="1608" y="3665"/>
                    <a:pt x="1544" y="3826"/>
                  </a:cubicBezTo>
                  <a:cubicBezTo>
                    <a:pt x="1415" y="4211"/>
                    <a:pt x="1415" y="4694"/>
                    <a:pt x="1319" y="5915"/>
                  </a:cubicBezTo>
                  <a:cubicBezTo>
                    <a:pt x="1319" y="6140"/>
                    <a:pt x="1254" y="6269"/>
                    <a:pt x="1190" y="6333"/>
                  </a:cubicBezTo>
                  <a:cubicBezTo>
                    <a:pt x="1158" y="6365"/>
                    <a:pt x="1126" y="6397"/>
                    <a:pt x="1061" y="6397"/>
                  </a:cubicBezTo>
                  <a:cubicBezTo>
                    <a:pt x="997" y="6397"/>
                    <a:pt x="869" y="6333"/>
                    <a:pt x="772" y="6269"/>
                  </a:cubicBezTo>
                  <a:cubicBezTo>
                    <a:pt x="676" y="6172"/>
                    <a:pt x="644" y="6076"/>
                    <a:pt x="644" y="6044"/>
                  </a:cubicBezTo>
                  <a:cubicBezTo>
                    <a:pt x="644" y="5529"/>
                    <a:pt x="547" y="2090"/>
                    <a:pt x="547" y="2090"/>
                  </a:cubicBezTo>
                  <a:cubicBezTo>
                    <a:pt x="547" y="1929"/>
                    <a:pt x="419" y="1833"/>
                    <a:pt x="258" y="1833"/>
                  </a:cubicBezTo>
                  <a:cubicBezTo>
                    <a:pt x="129" y="1833"/>
                    <a:pt x="1" y="1961"/>
                    <a:pt x="1" y="2090"/>
                  </a:cubicBezTo>
                  <a:cubicBezTo>
                    <a:pt x="1" y="2090"/>
                    <a:pt x="33" y="2958"/>
                    <a:pt x="65" y="3890"/>
                  </a:cubicBezTo>
                  <a:cubicBezTo>
                    <a:pt x="97" y="4822"/>
                    <a:pt x="97" y="5786"/>
                    <a:pt x="97" y="6044"/>
                  </a:cubicBezTo>
                  <a:cubicBezTo>
                    <a:pt x="97" y="6301"/>
                    <a:pt x="258" y="6494"/>
                    <a:pt x="419" y="6654"/>
                  </a:cubicBezTo>
                  <a:cubicBezTo>
                    <a:pt x="579" y="6815"/>
                    <a:pt x="804" y="6911"/>
                    <a:pt x="1061" y="6911"/>
                  </a:cubicBezTo>
                  <a:cubicBezTo>
                    <a:pt x="1254" y="6911"/>
                    <a:pt x="1479" y="6847"/>
                    <a:pt x="1608" y="6654"/>
                  </a:cubicBezTo>
                  <a:cubicBezTo>
                    <a:pt x="1769" y="6494"/>
                    <a:pt x="1833" y="6269"/>
                    <a:pt x="1865" y="5979"/>
                  </a:cubicBezTo>
                  <a:cubicBezTo>
                    <a:pt x="1961" y="4758"/>
                    <a:pt x="1961" y="4211"/>
                    <a:pt x="2058" y="4018"/>
                  </a:cubicBezTo>
                  <a:cubicBezTo>
                    <a:pt x="2122" y="3793"/>
                    <a:pt x="2379" y="2990"/>
                    <a:pt x="2379" y="2026"/>
                  </a:cubicBezTo>
                  <a:cubicBezTo>
                    <a:pt x="2379" y="1415"/>
                    <a:pt x="2283" y="740"/>
                    <a:pt x="1929" y="129"/>
                  </a:cubicBezTo>
                  <a:cubicBezTo>
                    <a:pt x="1886" y="43"/>
                    <a:pt x="1786" y="0"/>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4428;p64">
              <a:extLst>
                <a:ext uri="{FF2B5EF4-FFF2-40B4-BE49-F238E27FC236}">
                  <a16:creationId xmlns:a16="http://schemas.microsoft.com/office/drawing/2014/main" id="{92A2B342-3D9E-A81D-1303-6A120E4E1498}"/>
                </a:ext>
              </a:extLst>
            </p:cNvPr>
            <p:cNvSpPr/>
            <p:nvPr/>
          </p:nvSpPr>
          <p:spPr>
            <a:xfrm>
              <a:off x="4286825" y="1530325"/>
              <a:ext cx="624125" cy="906500"/>
            </a:xfrm>
            <a:custGeom>
              <a:avLst/>
              <a:gdLst/>
              <a:ahLst/>
              <a:cxnLst/>
              <a:rect l="l" t="t" r="r" b="b"/>
              <a:pathLst>
                <a:path w="24965" h="36260" extrusionOk="0">
                  <a:moveTo>
                    <a:pt x="23839" y="0"/>
                  </a:moveTo>
                  <a:lnTo>
                    <a:pt x="20593" y="1511"/>
                  </a:lnTo>
                  <a:cubicBezTo>
                    <a:pt x="20593" y="1511"/>
                    <a:pt x="17860" y="4565"/>
                    <a:pt x="16542" y="7394"/>
                  </a:cubicBezTo>
                  <a:cubicBezTo>
                    <a:pt x="15225" y="10222"/>
                    <a:pt x="14228" y="17519"/>
                    <a:pt x="14228" y="17519"/>
                  </a:cubicBezTo>
                  <a:cubicBezTo>
                    <a:pt x="14228" y="17519"/>
                    <a:pt x="8956" y="26134"/>
                    <a:pt x="8249" y="26841"/>
                  </a:cubicBezTo>
                  <a:cubicBezTo>
                    <a:pt x="7542" y="27548"/>
                    <a:pt x="7928" y="27452"/>
                    <a:pt x="6224" y="28255"/>
                  </a:cubicBezTo>
                  <a:cubicBezTo>
                    <a:pt x="4488" y="29059"/>
                    <a:pt x="2270" y="29477"/>
                    <a:pt x="1949" y="29991"/>
                  </a:cubicBezTo>
                  <a:cubicBezTo>
                    <a:pt x="1660" y="30473"/>
                    <a:pt x="535" y="32916"/>
                    <a:pt x="245" y="33206"/>
                  </a:cubicBezTo>
                  <a:cubicBezTo>
                    <a:pt x="1" y="33450"/>
                    <a:pt x="369" y="33861"/>
                    <a:pt x="730" y="33861"/>
                  </a:cubicBezTo>
                  <a:cubicBezTo>
                    <a:pt x="843" y="33861"/>
                    <a:pt x="956" y="33820"/>
                    <a:pt x="1049" y="33720"/>
                  </a:cubicBezTo>
                  <a:cubicBezTo>
                    <a:pt x="1467" y="33334"/>
                    <a:pt x="2881" y="31695"/>
                    <a:pt x="2881" y="31695"/>
                  </a:cubicBezTo>
                  <a:lnTo>
                    <a:pt x="2881" y="31695"/>
                  </a:lnTo>
                  <a:lnTo>
                    <a:pt x="1145" y="35745"/>
                  </a:lnTo>
                  <a:cubicBezTo>
                    <a:pt x="1145" y="35745"/>
                    <a:pt x="1145" y="36259"/>
                    <a:pt x="1756" y="36259"/>
                  </a:cubicBezTo>
                  <a:cubicBezTo>
                    <a:pt x="2367" y="36259"/>
                    <a:pt x="3878" y="35552"/>
                    <a:pt x="3878" y="35552"/>
                  </a:cubicBezTo>
                  <a:cubicBezTo>
                    <a:pt x="3878" y="35552"/>
                    <a:pt x="5613" y="35134"/>
                    <a:pt x="6224" y="34331"/>
                  </a:cubicBezTo>
                  <a:cubicBezTo>
                    <a:pt x="6835" y="33527"/>
                    <a:pt x="9053" y="29155"/>
                    <a:pt x="9053" y="29155"/>
                  </a:cubicBezTo>
                  <a:cubicBezTo>
                    <a:pt x="9053" y="29155"/>
                    <a:pt x="14935" y="25427"/>
                    <a:pt x="17057" y="22887"/>
                  </a:cubicBezTo>
                  <a:cubicBezTo>
                    <a:pt x="19178" y="20348"/>
                    <a:pt x="20593" y="17230"/>
                    <a:pt x="20914" y="16201"/>
                  </a:cubicBezTo>
                  <a:cubicBezTo>
                    <a:pt x="21203" y="15205"/>
                    <a:pt x="24964" y="3954"/>
                    <a:pt x="24868" y="2122"/>
                  </a:cubicBezTo>
                  <a:cubicBezTo>
                    <a:pt x="24771" y="290"/>
                    <a:pt x="23839" y="0"/>
                    <a:pt x="238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4429;p64">
              <a:extLst>
                <a:ext uri="{FF2B5EF4-FFF2-40B4-BE49-F238E27FC236}">
                  <a16:creationId xmlns:a16="http://schemas.microsoft.com/office/drawing/2014/main" id="{2C8F690A-384A-B161-4427-64AA8C6F0613}"/>
                </a:ext>
              </a:extLst>
            </p:cNvPr>
            <p:cNvSpPr/>
            <p:nvPr/>
          </p:nvSpPr>
          <p:spPr>
            <a:xfrm>
              <a:off x="4284100" y="1523375"/>
              <a:ext cx="630875" cy="919875"/>
            </a:xfrm>
            <a:custGeom>
              <a:avLst/>
              <a:gdLst/>
              <a:ahLst/>
              <a:cxnLst/>
              <a:rect l="l" t="t" r="r" b="b"/>
              <a:pathLst>
                <a:path w="25235" h="36795" extrusionOk="0">
                  <a:moveTo>
                    <a:pt x="23944" y="1"/>
                  </a:moveTo>
                  <a:cubicBezTo>
                    <a:pt x="23831" y="1"/>
                    <a:pt x="23741" y="82"/>
                    <a:pt x="23691" y="182"/>
                  </a:cubicBezTo>
                  <a:cubicBezTo>
                    <a:pt x="23661" y="334"/>
                    <a:pt x="23716" y="457"/>
                    <a:pt x="23858" y="524"/>
                  </a:cubicBezTo>
                  <a:lnTo>
                    <a:pt x="23858" y="524"/>
                  </a:lnTo>
                  <a:lnTo>
                    <a:pt x="23852" y="536"/>
                  </a:lnTo>
                  <a:cubicBezTo>
                    <a:pt x="23884" y="536"/>
                    <a:pt x="24045" y="600"/>
                    <a:pt x="24238" y="857"/>
                  </a:cubicBezTo>
                  <a:cubicBezTo>
                    <a:pt x="24430" y="1146"/>
                    <a:pt x="24655" y="1596"/>
                    <a:pt x="24688" y="2400"/>
                  </a:cubicBezTo>
                  <a:lnTo>
                    <a:pt x="24688" y="2464"/>
                  </a:lnTo>
                  <a:cubicBezTo>
                    <a:pt x="24688" y="2689"/>
                    <a:pt x="24655" y="3075"/>
                    <a:pt x="24559" y="3557"/>
                  </a:cubicBezTo>
                  <a:cubicBezTo>
                    <a:pt x="24205" y="5293"/>
                    <a:pt x="23305" y="8282"/>
                    <a:pt x="22502" y="10950"/>
                  </a:cubicBezTo>
                  <a:cubicBezTo>
                    <a:pt x="21666" y="13618"/>
                    <a:pt x="20895" y="15965"/>
                    <a:pt x="20766" y="16415"/>
                  </a:cubicBezTo>
                  <a:cubicBezTo>
                    <a:pt x="20605" y="16865"/>
                    <a:pt x="20187" y="17926"/>
                    <a:pt x="19544" y="19115"/>
                  </a:cubicBezTo>
                  <a:cubicBezTo>
                    <a:pt x="18902" y="20337"/>
                    <a:pt x="18002" y="21751"/>
                    <a:pt x="16973" y="23005"/>
                  </a:cubicBezTo>
                  <a:cubicBezTo>
                    <a:pt x="15944" y="24226"/>
                    <a:pt x="13951" y="25801"/>
                    <a:pt x="12216" y="27023"/>
                  </a:cubicBezTo>
                  <a:cubicBezTo>
                    <a:pt x="11348" y="27665"/>
                    <a:pt x="10544" y="28212"/>
                    <a:pt x="9965" y="28598"/>
                  </a:cubicBezTo>
                  <a:cubicBezTo>
                    <a:pt x="9676" y="28791"/>
                    <a:pt x="9451" y="28951"/>
                    <a:pt x="9258" y="29048"/>
                  </a:cubicBezTo>
                  <a:cubicBezTo>
                    <a:pt x="9098" y="29176"/>
                    <a:pt x="9033" y="29208"/>
                    <a:pt x="9033" y="29208"/>
                  </a:cubicBezTo>
                  <a:lnTo>
                    <a:pt x="8937" y="29337"/>
                  </a:lnTo>
                  <a:cubicBezTo>
                    <a:pt x="8937" y="29337"/>
                    <a:pt x="8776" y="29594"/>
                    <a:pt x="8583" y="30012"/>
                  </a:cubicBezTo>
                  <a:cubicBezTo>
                    <a:pt x="8230" y="30655"/>
                    <a:pt x="7747" y="31619"/>
                    <a:pt x="7265" y="32487"/>
                  </a:cubicBezTo>
                  <a:cubicBezTo>
                    <a:pt x="7008" y="32937"/>
                    <a:pt x="6783" y="33355"/>
                    <a:pt x="6590" y="33709"/>
                  </a:cubicBezTo>
                  <a:cubicBezTo>
                    <a:pt x="6397" y="34030"/>
                    <a:pt x="6205" y="34319"/>
                    <a:pt x="6108" y="34448"/>
                  </a:cubicBezTo>
                  <a:cubicBezTo>
                    <a:pt x="5883" y="34769"/>
                    <a:pt x="5337" y="35091"/>
                    <a:pt x="4822" y="35284"/>
                  </a:cubicBezTo>
                  <a:cubicBezTo>
                    <a:pt x="4597" y="35380"/>
                    <a:pt x="4372" y="35444"/>
                    <a:pt x="4212" y="35509"/>
                  </a:cubicBezTo>
                  <a:cubicBezTo>
                    <a:pt x="4115" y="35509"/>
                    <a:pt x="4051" y="35541"/>
                    <a:pt x="4019" y="35541"/>
                  </a:cubicBezTo>
                  <a:lnTo>
                    <a:pt x="3922" y="35573"/>
                  </a:lnTo>
                  <a:lnTo>
                    <a:pt x="3890" y="35573"/>
                  </a:lnTo>
                  <a:cubicBezTo>
                    <a:pt x="3890" y="35573"/>
                    <a:pt x="3794" y="35637"/>
                    <a:pt x="3633" y="35702"/>
                  </a:cubicBezTo>
                  <a:cubicBezTo>
                    <a:pt x="3408" y="35798"/>
                    <a:pt x="3054" y="35927"/>
                    <a:pt x="2733" y="36055"/>
                  </a:cubicBezTo>
                  <a:cubicBezTo>
                    <a:pt x="2379" y="36184"/>
                    <a:pt x="2026" y="36280"/>
                    <a:pt x="1865" y="36280"/>
                  </a:cubicBezTo>
                  <a:cubicBezTo>
                    <a:pt x="1769" y="36280"/>
                    <a:pt x="1704" y="36248"/>
                    <a:pt x="1640" y="36216"/>
                  </a:cubicBezTo>
                  <a:cubicBezTo>
                    <a:pt x="1576" y="36184"/>
                    <a:pt x="1576" y="36152"/>
                    <a:pt x="1544" y="36087"/>
                  </a:cubicBezTo>
                  <a:lnTo>
                    <a:pt x="1544" y="36055"/>
                  </a:lnTo>
                  <a:lnTo>
                    <a:pt x="1544" y="36044"/>
                  </a:lnTo>
                  <a:lnTo>
                    <a:pt x="3247" y="32069"/>
                  </a:lnTo>
                  <a:cubicBezTo>
                    <a:pt x="3279" y="31973"/>
                    <a:pt x="3247" y="31812"/>
                    <a:pt x="3119" y="31748"/>
                  </a:cubicBezTo>
                  <a:cubicBezTo>
                    <a:pt x="3085" y="31725"/>
                    <a:pt x="3042" y="31714"/>
                    <a:pt x="2999" y="31714"/>
                  </a:cubicBezTo>
                  <a:cubicBezTo>
                    <a:pt x="2920" y="31714"/>
                    <a:pt x="2839" y="31750"/>
                    <a:pt x="2797" y="31812"/>
                  </a:cubicBezTo>
                  <a:cubicBezTo>
                    <a:pt x="2797" y="31812"/>
                    <a:pt x="2776" y="31836"/>
                    <a:pt x="2737" y="31878"/>
                  </a:cubicBezTo>
                  <a:lnTo>
                    <a:pt x="2737" y="31878"/>
                  </a:lnTo>
                  <a:lnTo>
                    <a:pt x="2733" y="31876"/>
                  </a:lnTo>
                  <a:lnTo>
                    <a:pt x="2729" y="31887"/>
                  </a:lnTo>
                  <a:lnTo>
                    <a:pt x="2729" y="31887"/>
                  </a:lnTo>
                  <a:cubicBezTo>
                    <a:pt x="2606" y="32020"/>
                    <a:pt x="2333" y="32317"/>
                    <a:pt x="2026" y="32648"/>
                  </a:cubicBezTo>
                  <a:cubicBezTo>
                    <a:pt x="1608" y="33130"/>
                    <a:pt x="1158" y="33612"/>
                    <a:pt x="965" y="33805"/>
                  </a:cubicBezTo>
                  <a:cubicBezTo>
                    <a:pt x="933" y="33869"/>
                    <a:pt x="901" y="33869"/>
                    <a:pt x="836" y="33869"/>
                  </a:cubicBezTo>
                  <a:cubicBezTo>
                    <a:pt x="772" y="33869"/>
                    <a:pt x="676" y="33837"/>
                    <a:pt x="611" y="33773"/>
                  </a:cubicBezTo>
                  <a:lnTo>
                    <a:pt x="547" y="33709"/>
                  </a:lnTo>
                  <a:lnTo>
                    <a:pt x="547" y="33676"/>
                  </a:lnTo>
                  <a:cubicBezTo>
                    <a:pt x="611" y="33612"/>
                    <a:pt x="676" y="33548"/>
                    <a:pt x="740" y="33419"/>
                  </a:cubicBezTo>
                  <a:cubicBezTo>
                    <a:pt x="965" y="33066"/>
                    <a:pt x="1286" y="32423"/>
                    <a:pt x="1576" y="31812"/>
                  </a:cubicBezTo>
                  <a:cubicBezTo>
                    <a:pt x="1897" y="31201"/>
                    <a:pt x="2187" y="30591"/>
                    <a:pt x="2315" y="30398"/>
                  </a:cubicBezTo>
                  <a:cubicBezTo>
                    <a:pt x="2315" y="30398"/>
                    <a:pt x="2347" y="30333"/>
                    <a:pt x="2412" y="30301"/>
                  </a:cubicBezTo>
                  <a:cubicBezTo>
                    <a:pt x="2540" y="30205"/>
                    <a:pt x="2765" y="30108"/>
                    <a:pt x="3054" y="30012"/>
                  </a:cubicBezTo>
                  <a:cubicBezTo>
                    <a:pt x="3922" y="29691"/>
                    <a:pt x="5272" y="29337"/>
                    <a:pt x="6430" y="28791"/>
                  </a:cubicBezTo>
                  <a:cubicBezTo>
                    <a:pt x="7297" y="28373"/>
                    <a:pt x="7651" y="28180"/>
                    <a:pt x="7876" y="27987"/>
                  </a:cubicBezTo>
                  <a:cubicBezTo>
                    <a:pt x="8005" y="27890"/>
                    <a:pt x="8101" y="27794"/>
                    <a:pt x="8198" y="27698"/>
                  </a:cubicBezTo>
                  <a:cubicBezTo>
                    <a:pt x="8262" y="27601"/>
                    <a:pt x="8358" y="27473"/>
                    <a:pt x="8551" y="27312"/>
                  </a:cubicBezTo>
                  <a:cubicBezTo>
                    <a:pt x="8648" y="27183"/>
                    <a:pt x="8808" y="26990"/>
                    <a:pt x="9033" y="26669"/>
                  </a:cubicBezTo>
                  <a:cubicBezTo>
                    <a:pt x="10544" y="24515"/>
                    <a:pt x="14562" y="17926"/>
                    <a:pt x="14562" y="17926"/>
                  </a:cubicBezTo>
                  <a:lnTo>
                    <a:pt x="14594" y="17829"/>
                  </a:lnTo>
                  <a:cubicBezTo>
                    <a:pt x="14594" y="17829"/>
                    <a:pt x="14659" y="17379"/>
                    <a:pt x="14787" y="16640"/>
                  </a:cubicBezTo>
                  <a:cubicBezTo>
                    <a:pt x="14948" y="15579"/>
                    <a:pt x="15237" y="13875"/>
                    <a:pt x="15591" y="12172"/>
                  </a:cubicBezTo>
                  <a:cubicBezTo>
                    <a:pt x="15976" y="10500"/>
                    <a:pt x="16426" y="8797"/>
                    <a:pt x="16909" y="7768"/>
                  </a:cubicBezTo>
                  <a:cubicBezTo>
                    <a:pt x="17552" y="6386"/>
                    <a:pt x="18548" y="4939"/>
                    <a:pt x="19384" y="3814"/>
                  </a:cubicBezTo>
                  <a:cubicBezTo>
                    <a:pt x="19802" y="3268"/>
                    <a:pt x="20187" y="2818"/>
                    <a:pt x="20477" y="2496"/>
                  </a:cubicBezTo>
                  <a:cubicBezTo>
                    <a:pt x="20605" y="2336"/>
                    <a:pt x="20702" y="2207"/>
                    <a:pt x="20798" y="2111"/>
                  </a:cubicBezTo>
                  <a:cubicBezTo>
                    <a:pt x="20862" y="2014"/>
                    <a:pt x="20895" y="1982"/>
                    <a:pt x="20895" y="1982"/>
                  </a:cubicBezTo>
                  <a:cubicBezTo>
                    <a:pt x="21023" y="1853"/>
                    <a:pt x="20991" y="1693"/>
                    <a:pt x="20895" y="1596"/>
                  </a:cubicBezTo>
                  <a:cubicBezTo>
                    <a:pt x="20835" y="1552"/>
                    <a:pt x="20768" y="1528"/>
                    <a:pt x="20704" y="1528"/>
                  </a:cubicBezTo>
                  <a:cubicBezTo>
                    <a:pt x="20631" y="1528"/>
                    <a:pt x="20560" y="1560"/>
                    <a:pt x="20509" y="1628"/>
                  </a:cubicBezTo>
                  <a:cubicBezTo>
                    <a:pt x="20509" y="1628"/>
                    <a:pt x="17777" y="4650"/>
                    <a:pt x="16426" y="7543"/>
                  </a:cubicBezTo>
                  <a:cubicBezTo>
                    <a:pt x="15751" y="9022"/>
                    <a:pt x="15173" y="11561"/>
                    <a:pt x="14723" y="13747"/>
                  </a:cubicBezTo>
                  <a:cubicBezTo>
                    <a:pt x="14349" y="15701"/>
                    <a:pt x="14130" y="17372"/>
                    <a:pt x="14088" y="17705"/>
                  </a:cubicBezTo>
                  <a:lnTo>
                    <a:pt x="14088" y="17705"/>
                  </a:lnTo>
                  <a:cubicBezTo>
                    <a:pt x="14000" y="17835"/>
                    <a:pt x="13684" y="18312"/>
                    <a:pt x="13276" y="19019"/>
                  </a:cubicBezTo>
                  <a:cubicBezTo>
                    <a:pt x="12505" y="20240"/>
                    <a:pt x="11348" y="22104"/>
                    <a:pt x="10319" y="23712"/>
                  </a:cubicBezTo>
                  <a:cubicBezTo>
                    <a:pt x="9805" y="24515"/>
                    <a:pt x="9323" y="25255"/>
                    <a:pt x="8937" y="25833"/>
                  </a:cubicBezTo>
                  <a:cubicBezTo>
                    <a:pt x="8744" y="26123"/>
                    <a:pt x="8583" y="26380"/>
                    <a:pt x="8455" y="26573"/>
                  </a:cubicBezTo>
                  <a:cubicBezTo>
                    <a:pt x="8326" y="26765"/>
                    <a:pt x="8198" y="26894"/>
                    <a:pt x="8165" y="26926"/>
                  </a:cubicBezTo>
                  <a:cubicBezTo>
                    <a:pt x="7972" y="27119"/>
                    <a:pt x="7876" y="27248"/>
                    <a:pt x="7780" y="27344"/>
                  </a:cubicBezTo>
                  <a:cubicBezTo>
                    <a:pt x="7651" y="27505"/>
                    <a:pt x="7587" y="27569"/>
                    <a:pt x="7394" y="27698"/>
                  </a:cubicBezTo>
                  <a:cubicBezTo>
                    <a:pt x="7201" y="27826"/>
                    <a:pt x="6847" y="27987"/>
                    <a:pt x="6205" y="28276"/>
                  </a:cubicBezTo>
                  <a:cubicBezTo>
                    <a:pt x="5369" y="28694"/>
                    <a:pt x="4404" y="28983"/>
                    <a:pt x="3601" y="29241"/>
                  </a:cubicBezTo>
                  <a:cubicBezTo>
                    <a:pt x="3183" y="29401"/>
                    <a:pt x="2797" y="29498"/>
                    <a:pt x="2508" y="29626"/>
                  </a:cubicBezTo>
                  <a:cubicBezTo>
                    <a:pt x="2379" y="29691"/>
                    <a:pt x="2251" y="29787"/>
                    <a:pt x="2122" y="29851"/>
                  </a:cubicBezTo>
                  <a:cubicBezTo>
                    <a:pt x="2026" y="29916"/>
                    <a:pt x="1929" y="30012"/>
                    <a:pt x="1833" y="30108"/>
                  </a:cubicBezTo>
                  <a:cubicBezTo>
                    <a:pt x="1769" y="30269"/>
                    <a:pt x="1640" y="30494"/>
                    <a:pt x="1479" y="30816"/>
                  </a:cubicBezTo>
                  <a:cubicBezTo>
                    <a:pt x="1254" y="31266"/>
                    <a:pt x="965" y="31844"/>
                    <a:pt x="708" y="32359"/>
                  </a:cubicBezTo>
                  <a:cubicBezTo>
                    <a:pt x="579" y="32584"/>
                    <a:pt x="451" y="32809"/>
                    <a:pt x="354" y="33001"/>
                  </a:cubicBezTo>
                  <a:cubicBezTo>
                    <a:pt x="322" y="33098"/>
                    <a:pt x="258" y="33162"/>
                    <a:pt x="226" y="33226"/>
                  </a:cubicBezTo>
                  <a:cubicBezTo>
                    <a:pt x="194" y="33259"/>
                    <a:pt x="161" y="33291"/>
                    <a:pt x="161" y="33323"/>
                  </a:cubicBezTo>
                  <a:cubicBezTo>
                    <a:pt x="65" y="33387"/>
                    <a:pt x="1" y="33548"/>
                    <a:pt x="1" y="33676"/>
                  </a:cubicBezTo>
                  <a:cubicBezTo>
                    <a:pt x="1" y="33902"/>
                    <a:pt x="129" y="34062"/>
                    <a:pt x="290" y="34191"/>
                  </a:cubicBezTo>
                  <a:cubicBezTo>
                    <a:pt x="419" y="34319"/>
                    <a:pt x="611" y="34416"/>
                    <a:pt x="836" y="34416"/>
                  </a:cubicBezTo>
                  <a:cubicBezTo>
                    <a:pt x="1029" y="34416"/>
                    <a:pt x="1190" y="34352"/>
                    <a:pt x="1351" y="34191"/>
                  </a:cubicBezTo>
                  <a:cubicBezTo>
                    <a:pt x="1518" y="34024"/>
                    <a:pt x="1808" y="33716"/>
                    <a:pt x="2104" y="33371"/>
                  </a:cubicBezTo>
                  <a:lnTo>
                    <a:pt x="2104" y="33371"/>
                  </a:lnTo>
                  <a:lnTo>
                    <a:pt x="1029" y="35927"/>
                  </a:lnTo>
                  <a:lnTo>
                    <a:pt x="997" y="36023"/>
                  </a:lnTo>
                  <a:cubicBezTo>
                    <a:pt x="997" y="36055"/>
                    <a:pt x="997" y="36216"/>
                    <a:pt x="1094" y="36409"/>
                  </a:cubicBezTo>
                  <a:cubicBezTo>
                    <a:pt x="1158" y="36505"/>
                    <a:pt x="1254" y="36634"/>
                    <a:pt x="1383" y="36698"/>
                  </a:cubicBezTo>
                  <a:cubicBezTo>
                    <a:pt x="1511" y="36762"/>
                    <a:pt x="1672" y="36795"/>
                    <a:pt x="1865" y="36795"/>
                  </a:cubicBezTo>
                  <a:cubicBezTo>
                    <a:pt x="2058" y="36795"/>
                    <a:pt x="2283" y="36762"/>
                    <a:pt x="2540" y="36698"/>
                  </a:cubicBezTo>
                  <a:cubicBezTo>
                    <a:pt x="3157" y="36502"/>
                    <a:pt x="3895" y="36184"/>
                    <a:pt x="4075" y="36084"/>
                  </a:cubicBezTo>
                  <a:lnTo>
                    <a:pt x="4075" y="36084"/>
                  </a:lnTo>
                  <a:cubicBezTo>
                    <a:pt x="4175" y="36065"/>
                    <a:pt x="4560" y="35967"/>
                    <a:pt x="5047" y="35766"/>
                  </a:cubicBezTo>
                  <a:cubicBezTo>
                    <a:pt x="5562" y="35573"/>
                    <a:pt x="6172" y="35252"/>
                    <a:pt x="6526" y="34769"/>
                  </a:cubicBezTo>
                  <a:cubicBezTo>
                    <a:pt x="6719" y="34544"/>
                    <a:pt x="6976" y="34127"/>
                    <a:pt x="7265" y="33580"/>
                  </a:cubicBezTo>
                  <a:cubicBezTo>
                    <a:pt x="8039" y="32176"/>
                    <a:pt x="9119" y="30082"/>
                    <a:pt x="9345" y="29644"/>
                  </a:cubicBezTo>
                  <a:lnTo>
                    <a:pt x="9345" y="29644"/>
                  </a:lnTo>
                  <a:cubicBezTo>
                    <a:pt x="9532" y="29523"/>
                    <a:pt x="10896" y="28636"/>
                    <a:pt x="12537" y="27473"/>
                  </a:cubicBezTo>
                  <a:cubicBezTo>
                    <a:pt x="14273" y="26219"/>
                    <a:pt x="16266" y="24644"/>
                    <a:pt x="17359" y="23326"/>
                  </a:cubicBezTo>
                  <a:cubicBezTo>
                    <a:pt x="18452" y="22040"/>
                    <a:pt x="19352" y="20626"/>
                    <a:pt x="19994" y="19372"/>
                  </a:cubicBezTo>
                  <a:cubicBezTo>
                    <a:pt x="20670" y="18151"/>
                    <a:pt x="21120" y="17090"/>
                    <a:pt x="21280" y="16543"/>
                  </a:cubicBezTo>
                  <a:cubicBezTo>
                    <a:pt x="21409" y="16061"/>
                    <a:pt x="22405" y="13072"/>
                    <a:pt x="23370" y="9954"/>
                  </a:cubicBezTo>
                  <a:cubicBezTo>
                    <a:pt x="23820" y="8379"/>
                    <a:pt x="24302" y="6804"/>
                    <a:pt x="24655" y="5454"/>
                  </a:cubicBezTo>
                  <a:cubicBezTo>
                    <a:pt x="24816" y="4779"/>
                    <a:pt x="24977" y="4168"/>
                    <a:pt x="25073" y="3686"/>
                  </a:cubicBezTo>
                  <a:cubicBezTo>
                    <a:pt x="25170" y="3171"/>
                    <a:pt x="25234" y="2786"/>
                    <a:pt x="25234" y="2464"/>
                  </a:cubicBezTo>
                  <a:lnTo>
                    <a:pt x="25234" y="2400"/>
                  </a:lnTo>
                  <a:cubicBezTo>
                    <a:pt x="25170" y="1436"/>
                    <a:pt x="24913" y="825"/>
                    <a:pt x="24623" y="471"/>
                  </a:cubicBezTo>
                  <a:cubicBezTo>
                    <a:pt x="24366" y="150"/>
                    <a:pt x="24077" y="21"/>
                    <a:pt x="24045" y="21"/>
                  </a:cubicBezTo>
                  <a:cubicBezTo>
                    <a:pt x="24009" y="7"/>
                    <a:pt x="23976" y="1"/>
                    <a:pt x="2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4430;p64">
              <a:extLst>
                <a:ext uri="{FF2B5EF4-FFF2-40B4-BE49-F238E27FC236}">
                  <a16:creationId xmlns:a16="http://schemas.microsoft.com/office/drawing/2014/main" id="{AF88EF4A-2A01-EACD-0E09-23857ABCEC02}"/>
                </a:ext>
              </a:extLst>
            </p:cNvPr>
            <p:cNvSpPr/>
            <p:nvPr/>
          </p:nvSpPr>
          <p:spPr>
            <a:xfrm>
              <a:off x="4286825" y="2209375"/>
              <a:ext cx="250450" cy="227450"/>
            </a:xfrm>
            <a:custGeom>
              <a:avLst/>
              <a:gdLst/>
              <a:ahLst/>
              <a:cxnLst/>
              <a:rect l="l" t="t" r="r" b="b"/>
              <a:pathLst>
                <a:path w="10018" h="9098" extrusionOk="0">
                  <a:moveTo>
                    <a:pt x="7928" y="0"/>
                  </a:moveTo>
                  <a:cubicBezTo>
                    <a:pt x="7606" y="386"/>
                    <a:pt x="7606" y="450"/>
                    <a:pt x="6224" y="1093"/>
                  </a:cubicBezTo>
                  <a:cubicBezTo>
                    <a:pt x="4488" y="1897"/>
                    <a:pt x="2270" y="2315"/>
                    <a:pt x="1949" y="2829"/>
                  </a:cubicBezTo>
                  <a:cubicBezTo>
                    <a:pt x="1660" y="3311"/>
                    <a:pt x="535" y="5754"/>
                    <a:pt x="245" y="6044"/>
                  </a:cubicBezTo>
                  <a:cubicBezTo>
                    <a:pt x="1" y="6288"/>
                    <a:pt x="369" y="6699"/>
                    <a:pt x="730" y="6699"/>
                  </a:cubicBezTo>
                  <a:cubicBezTo>
                    <a:pt x="843" y="6699"/>
                    <a:pt x="956" y="6658"/>
                    <a:pt x="1049" y="6558"/>
                  </a:cubicBezTo>
                  <a:cubicBezTo>
                    <a:pt x="1467" y="6172"/>
                    <a:pt x="2881" y="4533"/>
                    <a:pt x="2881" y="4533"/>
                  </a:cubicBezTo>
                  <a:lnTo>
                    <a:pt x="2881" y="4533"/>
                  </a:lnTo>
                  <a:lnTo>
                    <a:pt x="1145" y="8583"/>
                  </a:lnTo>
                  <a:cubicBezTo>
                    <a:pt x="1145" y="8583"/>
                    <a:pt x="1145" y="9097"/>
                    <a:pt x="1756" y="9097"/>
                  </a:cubicBezTo>
                  <a:cubicBezTo>
                    <a:pt x="2367" y="9097"/>
                    <a:pt x="3878" y="8390"/>
                    <a:pt x="3878" y="8390"/>
                  </a:cubicBezTo>
                  <a:cubicBezTo>
                    <a:pt x="3878" y="8390"/>
                    <a:pt x="5613" y="7972"/>
                    <a:pt x="6224" y="7169"/>
                  </a:cubicBezTo>
                  <a:cubicBezTo>
                    <a:pt x="6835" y="6365"/>
                    <a:pt x="9053" y="1993"/>
                    <a:pt x="9053" y="1993"/>
                  </a:cubicBezTo>
                  <a:cubicBezTo>
                    <a:pt x="9053" y="1993"/>
                    <a:pt x="9439" y="1768"/>
                    <a:pt x="10017" y="1383"/>
                  </a:cubicBezTo>
                  <a:cubicBezTo>
                    <a:pt x="9406" y="611"/>
                    <a:pt x="8603" y="193"/>
                    <a:pt x="7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4431;p64">
              <a:extLst>
                <a:ext uri="{FF2B5EF4-FFF2-40B4-BE49-F238E27FC236}">
                  <a16:creationId xmlns:a16="http://schemas.microsoft.com/office/drawing/2014/main" id="{072F812D-6875-FF2C-37F6-18403B8D03A4}"/>
                </a:ext>
              </a:extLst>
            </p:cNvPr>
            <p:cNvSpPr/>
            <p:nvPr/>
          </p:nvSpPr>
          <p:spPr>
            <a:xfrm>
              <a:off x="4284100" y="2202625"/>
              <a:ext cx="259600" cy="240625"/>
            </a:xfrm>
            <a:custGeom>
              <a:avLst/>
              <a:gdLst/>
              <a:ahLst/>
              <a:cxnLst/>
              <a:rect l="l" t="t" r="r" b="b"/>
              <a:pathLst>
                <a:path w="10384" h="9625" extrusionOk="0">
                  <a:moveTo>
                    <a:pt x="8130" y="581"/>
                  </a:moveTo>
                  <a:cubicBezTo>
                    <a:pt x="8643" y="763"/>
                    <a:pt x="9240" y="1079"/>
                    <a:pt x="9717" y="1596"/>
                  </a:cubicBezTo>
                  <a:lnTo>
                    <a:pt x="9717" y="1596"/>
                  </a:lnTo>
                  <a:cubicBezTo>
                    <a:pt x="9544" y="1713"/>
                    <a:pt x="9402" y="1811"/>
                    <a:pt x="9290" y="1878"/>
                  </a:cubicBezTo>
                  <a:cubicBezTo>
                    <a:pt x="9098" y="2006"/>
                    <a:pt x="9033" y="2038"/>
                    <a:pt x="9033" y="2038"/>
                  </a:cubicBezTo>
                  <a:lnTo>
                    <a:pt x="8937" y="2167"/>
                  </a:lnTo>
                  <a:cubicBezTo>
                    <a:pt x="8937" y="2167"/>
                    <a:pt x="8776" y="2424"/>
                    <a:pt x="8583" y="2842"/>
                  </a:cubicBezTo>
                  <a:cubicBezTo>
                    <a:pt x="8230" y="3485"/>
                    <a:pt x="7747" y="4449"/>
                    <a:pt x="7265" y="5317"/>
                  </a:cubicBezTo>
                  <a:cubicBezTo>
                    <a:pt x="7008" y="5767"/>
                    <a:pt x="6783" y="6185"/>
                    <a:pt x="6590" y="6539"/>
                  </a:cubicBezTo>
                  <a:cubicBezTo>
                    <a:pt x="6397" y="6860"/>
                    <a:pt x="6205" y="7149"/>
                    <a:pt x="6108" y="7278"/>
                  </a:cubicBezTo>
                  <a:cubicBezTo>
                    <a:pt x="5883" y="7599"/>
                    <a:pt x="5337" y="7921"/>
                    <a:pt x="4822" y="8114"/>
                  </a:cubicBezTo>
                  <a:cubicBezTo>
                    <a:pt x="4597" y="8210"/>
                    <a:pt x="4372" y="8274"/>
                    <a:pt x="4212" y="8339"/>
                  </a:cubicBezTo>
                  <a:cubicBezTo>
                    <a:pt x="4115" y="8339"/>
                    <a:pt x="4051" y="8371"/>
                    <a:pt x="4019" y="8371"/>
                  </a:cubicBezTo>
                  <a:lnTo>
                    <a:pt x="3922" y="8403"/>
                  </a:lnTo>
                  <a:lnTo>
                    <a:pt x="3890" y="8403"/>
                  </a:lnTo>
                  <a:cubicBezTo>
                    <a:pt x="3890" y="8403"/>
                    <a:pt x="3794" y="8467"/>
                    <a:pt x="3633" y="8532"/>
                  </a:cubicBezTo>
                  <a:cubicBezTo>
                    <a:pt x="3408" y="8628"/>
                    <a:pt x="3054" y="8757"/>
                    <a:pt x="2733" y="8885"/>
                  </a:cubicBezTo>
                  <a:cubicBezTo>
                    <a:pt x="2379" y="9014"/>
                    <a:pt x="2026" y="9110"/>
                    <a:pt x="1865" y="9110"/>
                  </a:cubicBezTo>
                  <a:cubicBezTo>
                    <a:pt x="1769" y="9110"/>
                    <a:pt x="1704" y="9078"/>
                    <a:pt x="1640" y="9046"/>
                  </a:cubicBezTo>
                  <a:cubicBezTo>
                    <a:pt x="1576" y="9014"/>
                    <a:pt x="1576" y="8982"/>
                    <a:pt x="1544" y="8917"/>
                  </a:cubicBezTo>
                  <a:lnTo>
                    <a:pt x="1544" y="8885"/>
                  </a:lnTo>
                  <a:lnTo>
                    <a:pt x="1544" y="8874"/>
                  </a:lnTo>
                  <a:lnTo>
                    <a:pt x="3247" y="4899"/>
                  </a:lnTo>
                  <a:cubicBezTo>
                    <a:pt x="3279" y="4803"/>
                    <a:pt x="3247" y="4642"/>
                    <a:pt x="3119" y="4578"/>
                  </a:cubicBezTo>
                  <a:cubicBezTo>
                    <a:pt x="3085" y="4555"/>
                    <a:pt x="3042" y="4544"/>
                    <a:pt x="2999" y="4544"/>
                  </a:cubicBezTo>
                  <a:cubicBezTo>
                    <a:pt x="2920" y="4544"/>
                    <a:pt x="2839" y="4580"/>
                    <a:pt x="2797" y="4642"/>
                  </a:cubicBezTo>
                  <a:cubicBezTo>
                    <a:pt x="2797" y="4642"/>
                    <a:pt x="2776" y="4666"/>
                    <a:pt x="2737" y="4708"/>
                  </a:cubicBezTo>
                  <a:lnTo>
                    <a:pt x="2737" y="4708"/>
                  </a:lnTo>
                  <a:lnTo>
                    <a:pt x="2733" y="4706"/>
                  </a:lnTo>
                  <a:lnTo>
                    <a:pt x="2729" y="4717"/>
                  </a:lnTo>
                  <a:lnTo>
                    <a:pt x="2729" y="4717"/>
                  </a:lnTo>
                  <a:cubicBezTo>
                    <a:pt x="2606" y="4850"/>
                    <a:pt x="2333" y="5147"/>
                    <a:pt x="2026" y="5478"/>
                  </a:cubicBezTo>
                  <a:cubicBezTo>
                    <a:pt x="1608" y="5960"/>
                    <a:pt x="1158" y="6442"/>
                    <a:pt x="965" y="6635"/>
                  </a:cubicBezTo>
                  <a:cubicBezTo>
                    <a:pt x="933" y="6699"/>
                    <a:pt x="901" y="6699"/>
                    <a:pt x="836" y="6699"/>
                  </a:cubicBezTo>
                  <a:cubicBezTo>
                    <a:pt x="772" y="6699"/>
                    <a:pt x="676" y="6667"/>
                    <a:pt x="611" y="6603"/>
                  </a:cubicBezTo>
                  <a:lnTo>
                    <a:pt x="547" y="6539"/>
                  </a:lnTo>
                  <a:lnTo>
                    <a:pt x="547" y="6506"/>
                  </a:lnTo>
                  <a:cubicBezTo>
                    <a:pt x="611" y="6442"/>
                    <a:pt x="676" y="6378"/>
                    <a:pt x="740" y="6249"/>
                  </a:cubicBezTo>
                  <a:cubicBezTo>
                    <a:pt x="965" y="5896"/>
                    <a:pt x="1286" y="5253"/>
                    <a:pt x="1576" y="4642"/>
                  </a:cubicBezTo>
                  <a:cubicBezTo>
                    <a:pt x="1897" y="4031"/>
                    <a:pt x="2187" y="3421"/>
                    <a:pt x="2315" y="3228"/>
                  </a:cubicBezTo>
                  <a:cubicBezTo>
                    <a:pt x="2315" y="3228"/>
                    <a:pt x="2347" y="3163"/>
                    <a:pt x="2412" y="3131"/>
                  </a:cubicBezTo>
                  <a:cubicBezTo>
                    <a:pt x="2540" y="3035"/>
                    <a:pt x="2765" y="2938"/>
                    <a:pt x="3054" y="2842"/>
                  </a:cubicBezTo>
                  <a:cubicBezTo>
                    <a:pt x="3922" y="2521"/>
                    <a:pt x="5272" y="2167"/>
                    <a:pt x="6430" y="1621"/>
                  </a:cubicBezTo>
                  <a:cubicBezTo>
                    <a:pt x="7137" y="1267"/>
                    <a:pt x="7490" y="1106"/>
                    <a:pt x="7747" y="945"/>
                  </a:cubicBezTo>
                  <a:cubicBezTo>
                    <a:pt x="7876" y="849"/>
                    <a:pt x="7940" y="785"/>
                    <a:pt x="8037" y="688"/>
                  </a:cubicBezTo>
                  <a:cubicBezTo>
                    <a:pt x="8067" y="658"/>
                    <a:pt x="8097" y="621"/>
                    <a:pt x="8130" y="581"/>
                  </a:cubicBezTo>
                  <a:close/>
                  <a:moveTo>
                    <a:pt x="8051" y="1"/>
                  </a:moveTo>
                  <a:cubicBezTo>
                    <a:pt x="7972" y="1"/>
                    <a:pt x="7891" y="31"/>
                    <a:pt x="7844" y="78"/>
                  </a:cubicBezTo>
                  <a:cubicBezTo>
                    <a:pt x="7780" y="206"/>
                    <a:pt x="7715" y="270"/>
                    <a:pt x="7651" y="335"/>
                  </a:cubicBezTo>
                  <a:cubicBezTo>
                    <a:pt x="7555" y="399"/>
                    <a:pt x="7490" y="463"/>
                    <a:pt x="7265" y="592"/>
                  </a:cubicBezTo>
                  <a:cubicBezTo>
                    <a:pt x="7072" y="720"/>
                    <a:pt x="6751" y="881"/>
                    <a:pt x="6205" y="1106"/>
                  </a:cubicBezTo>
                  <a:cubicBezTo>
                    <a:pt x="5369" y="1524"/>
                    <a:pt x="4404" y="1813"/>
                    <a:pt x="3601" y="2071"/>
                  </a:cubicBezTo>
                  <a:cubicBezTo>
                    <a:pt x="3183" y="2231"/>
                    <a:pt x="2797" y="2328"/>
                    <a:pt x="2508" y="2456"/>
                  </a:cubicBezTo>
                  <a:cubicBezTo>
                    <a:pt x="2379" y="2521"/>
                    <a:pt x="2251" y="2617"/>
                    <a:pt x="2122" y="2681"/>
                  </a:cubicBezTo>
                  <a:cubicBezTo>
                    <a:pt x="2026" y="2746"/>
                    <a:pt x="1929" y="2842"/>
                    <a:pt x="1833" y="2938"/>
                  </a:cubicBezTo>
                  <a:cubicBezTo>
                    <a:pt x="1769" y="3099"/>
                    <a:pt x="1640" y="3324"/>
                    <a:pt x="1479" y="3646"/>
                  </a:cubicBezTo>
                  <a:cubicBezTo>
                    <a:pt x="1254" y="4096"/>
                    <a:pt x="965" y="4674"/>
                    <a:pt x="708" y="5189"/>
                  </a:cubicBezTo>
                  <a:cubicBezTo>
                    <a:pt x="579" y="5414"/>
                    <a:pt x="451" y="5639"/>
                    <a:pt x="354" y="5831"/>
                  </a:cubicBezTo>
                  <a:cubicBezTo>
                    <a:pt x="322" y="5928"/>
                    <a:pt x="258" y="5992"/>
                    <a:pt x="226" y="6056"/>
                  </a:cubicBezTo>
                  <a:cubicBezTo>
                    <a:pt x="194" y="6089"/>
                    <a:pt x="161" y="6121"/>
                    <a:pt x="161" y="6153"/>
                  </a:cubicBezTo>
                  <a:cubicBezTo>
                    <a:pt x="65" y="6217"/>
                    <a:pt x="1" y="6378"/>
                    <a:pt x="1" y="6506"/>
                  </a:cubicBezTo>
                  <a:cubicBezTo>
                    <a:pt x="1" y="6732"/>
                    <a:pt x="129" y="6892"/>
                    <a:pt x="290" y="7021"/>
                  </a:cubicBezTo>
                  <a:cubicBezTo>
                    <a:pt x="419" y="7149"/>
                    <a:pt x="611" y="7246"/>
                    <a:pt x="836" y="7246"/>
                  </a:cubicBezTo>
                  <a:cubicBezTo>
                    <a:pt x="1029" y="7246"/>
                    <a:pt x="1190" y="7182"/>
                    <a:pt x="1351" y="7021"/>
                  </a:cubicBezTo>
                  <a:cubicBezTo>
                    <a:pt x="1518" y="6854"/>
                    <a:pt x="1808" y="6546"/>
                    <a:pt x="2104" y="6201"/>
                  </a:cubicBezTo>
                  <a:lnTo>
                    <a:pt x="2104" y="6201"/>
                  </a:lnTo>
                  <a:lnTo>
                    <a:pt x="1029" y="8757"/>
                  </a:lnTo>
                  <a:lnTo>
                    <a:pt x="997" y="8853"/>
                  </a:lnTo>
                  <a:cubicBezTo>
                    <a:pt x="997" y="8885"/>
                    <a:pt x="997" y="9046"/>
                    <a:pt x="1126" y="9239"/>
                  </a:cubicBezTo>
                  <a:cubicBezTo>
                    <a:pt x="1158" y="9335"/>
                    <a:pt x="1254" y="9464"/>
                    <a:pt x="1383" y="9528"/>
                  </a:cubicBezTo>
                  <a:cubicBezTo>
                    <a:pt x="1511" y="9592"/>
                    <a:pt x="1672" y="9625"/>
                    <a:pt x="1865" y="9625"/>
                  </a:cubicBezTo>
                  <a:cubicBezTo>
                    <a:pt x="2058" y="9625"/>
                    <a:pt x="2283" y="9592"/>
                    <a:pt x="2540" y="9528"/>
                  </a:cubicBezTo>
                  <a:cubicBezTo>
                    <a:pt x="3157" y="9332"/>
                    <a:pt x="3895" y="9014"/>
                    <a:pt x="4075" y="8914"/>
                  </a:cubicBezTo>
                  <a:lnTo>
                    <a:pt x="4075" y="8914"/>
                  </a:lnTo>
                  <a:cubicBezTo>
                    <a:pt x="4175" y="8895"/>
                    <a:pt x="4560" y="8797"/>
                    <a:pt x="5047" y="8596"/>
                  </a:cubicBezTo>
                  <a:cubicBezTo>
                    <a:pt x="5562" y="8403"/>
                    <a:pt x="6172" y="8082"/>
                    <a:pt x="6526" y="7599"/>
                  </a:cubicBezTo>
                  <a:cubicBezTo>
                    <a:pt x="6719" y="7374"/>
                    <a:pt x="6976" y="6957"/>
                    <a:pt x="7265" y="6410"/>
                  </a:cubicBezTo>
                  <a:cubicBezTo>
                    <a:pt x="8039" y="5006"/>
                    <a:pt x="9119" y="2913"/>
                    <a:pt x="9344" y="2474"/>
                  </a:cubicBezTo>
                  <a:lnTo>
                    <a:pt x="9344" y="2474"/>
                  </a:lnTo>
                  <a:cubicBezTo>
                    <a:pt x="9430" y="2420"/>
                    <a:pt x="9760" y="2207"/>
                    <a:pt x="10255" y="1878"/>
                  </a:cubicBezTo>
                  <a:cubicBezTo>
                    <a:pt x="10319" y="1846"/>
                    <a:pt x="10383" y="1781"/>
                    <a:pt x="10383" y="1685"/>
                  </a:cubicBezTo>
                  <a:cubicBezTo>
                    <a:pt x="10383" y="1621"/>
                    <a:pt x="10383" y="1556"/>
                    <a:pt x="10319" y="1492"/>
                  </a:cubicBezTo>
                  <a:cubicBezTo>
                    <a:pt x="9708" y="656"/>
                    <a:pt x="8808" y="238"/>
                    <a:pt x="8133" y="13"/>
                  </a:cubicBezTo>
                  <a:cubicBezTo>
                    <a:pt x="8107" y="5"/>
                    <a:pt x="8079" y="1"/>
                    <a:pt x="8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4432;p64">
              <a:extLst>
                <a:ext uri="{FF2B5EF4-FFF2-40B4-BE49-F238E27FC236}">
                  <a16:creationId xmlns:a16="http://schemas.microsoft.com/office/drawing/2014/main" id="{CE07A9EB-CFD2-4F91-0741-B390248959A0}"/>
                </a:ext>
              </a:extLst>
            </p:cNvPr>
            <p:cNvSpPr/>
            <p:nvPr/>
          </p:nvSpPr>
          <p:spPr>
            <a:xfrm>
              <a:off x="4783150" y="2218225"/>
              <a:ext cx="904075" cy="420950"/>
            </a:xfrm>
            <a:custGeom>
              <a:avLst/>
              <a:gdLst/>
              <a:ahLst/>
              <a:cxnLst/>
              <a:rect l="l" t="t" r="r" b="b"/>
              <a:pathLst>
                <a:path w="36163" h="16838" extrusionOk="0">
                  <a:moveTo>
                    <a:pt x="34427" y="0"/>
                  </a:moveTo>
                  <a:lnTo>
                    <a:pt x="28287" y="2829"/>
                  </a:lnTo>
                  <a:cubicBezTo>
                    <a:pt x="28287" y="2829"/>
                    <a:pt x="26037" y="7072"/>
                    <a:pt x="25619" y="8711"/>
                  </a:cubicBezTo>
                  <a:cubicBezTo>
                    <a:pt x="25202" y="10383"/>
                    <a:pt x="24559" y="12183"/>
                    <a:pt x="24559" y="12183"/>
                  </a:cubicBezTo>
                  <a:cubicBezTo>
                    <a:pt x="24559" y="12183"/>
                    <a:pt x="20412" y="11540"/>
                    <a:pt x="16844" y="11122"/>
                  </a:cubicBezTo>
                  <a:cubicBezTo>
                    <a:pt x="13276" y="10704"/>
                    <a:pt x="8229" y="9804"/>
                    <a:pt x="6976" y="9547"/>
                  </a:cubicBezTo>
                  <a:cubicBezTo>
                    <a:pt x="5999" y="9347"/>
                    <a:pt x="4379" y="8912"/>
                    <a:pt x="3468" y="8912"/>
                  </a:cubicBezTo>
                  <a:cubicBezTo>
                    <a:pt x="3209" y="8912"/>
                    <a:pt x="3007" y="8947"/>
                    <a:pt x="2893" y="9033"/>
                  </a:cubicBezTo>
                  <a:cubicBezTo>
                    <a:pt x="2411" y="9451"/>
                    <a:pt x="2733" y="9386"/>
                    <a:pt x="3311" y="9611"/>
                  </a:cubicBezTo>
                  <a:cubicBezTo>
                    <a:pt x="3568" y="9726"/>
                    <a:pt x="3895" y="9757"/>
                    <a:pt x="4179" y="9757"/>
                  </a:cubicBezTo>
                  <a:cubicBezTo>
                    <a:pt x="4534" y="9757"/>
                    <a:pt x="4822" y="9708"/>
                    <a:pt x="4822" y="9708"/>
                  </a:cubicBezTo>
                  <a:lnTo>
                    <a:pt x="4822" y="9708"/>
                  </a:lnTo>
                  <a:cubicBezTo>
                    <a:pt x="4822" y="9708"/>
                    <a:pt x="3986" y="9965"/>
                    <a:pt x="3086" y="10286"/>
                  </a:cubicBezTo>
                  <a:cubicBezTo>
                    <a:pt x="2154" y="10608"/>
                    <a:pt x="515" y="11186"/>
                    <a:pt x="258" y="11540"/>
                  </a:cubicBezTo>
                  <a:cubicBezTo>
                    <a:pt x="0" y="11861"/>
                    <a:pt x="579" y="13019"/>
                    <a:pt x="1511" y="13019"/>
                  </a:cubicBezTo>
                  <a:cubicBezTo>
                    <a:pt x="2111" y="13019"/>
                    <a:pt x="2611" y="12990"/>
                    <a:pt x="3021" y="12990"/>
                  </a:cubicBezTo>
                  <a:cubicBezTo>
                    <a:pt x="3226" y="12990"/>
                    <a:pt x="3408" y="12997"/>
                    <a:pt x="3568" y="13019"/>
                  </a:cubicBezTo>
                  <a:cubicBezTo>
                    <a:pt x="4083" y="13115"/>
                    <a:pt x="4308" y="13597"/>
                    <a:pt x="5979" y="13597"/>
                  </a:cubicBezTo>
                  <a:cubicBezTo>
                    <a:pt x="7619" y="13597"/>
                    <a:pt x="9965" y="12279"/>
                    <a:pt x="9965" y="12279"/>
                  </a:cubicBezTo>
                  <a:cubicBezTo>
                    <a:pt x="9965" y="12279"/>
                    <a:pt x="17744" y="15847"/>
                    <a:pt x="22148" y="16587"/>
                  </a:cubicBezTo>
                  <a:cubicBezTo>
                    <a:pt x="23180" y="16760"/>
                    <a:pt x="24005" y="16838"/>
                    <a:pt x="24688" y="16838"/>
                  </a:cubicBezTo>
                  <a:cubicBezTo>
                    <a:pt x="26918" y="16838"/>
                    <a:pt x="27624" y="16006"/>
                    <a:pt x="29027" y="14947"/>
                  </a:cubicBezTo>
                  <a:cubicBezTo>
                    <a:pt x="30859" y="13533"/>
                    <a:pt x="36163" y="4822"/>
                    <a:pt x="35745" y="3086"/>
                  </a:cubicBezTo>
                  <a:cubicBezTo>
                    <a:pt x="35327" y="1350"/>
                    <a:pt x="34427" y="0"/>
                    <a:pt x="34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4433;p64">
              <a:extLst>
                <a:ext uri="{FF2B5EF4-FFF2-40B4-BE49-F238E27FC236}">
                  <a16:creationId xmlns:a16="http://schemas.microsoft.com/office/drawing/2014/main" id="{9E2BB29F-D461-927B-97F0-675834A0D5F1}"/>
                </a:ext>
              </a:extLst>
            </p:cNvPr>
            <p:cNvSpPr/>
            <p:nvPr/>
          </p:nvSpPr>
          <p:spPr>
            <a:xfrm>
              <a:off x="4781550" y="2211775"/>
              <a:ext cx="902475" cy="433975"/>
            </a:xfrm>
            <a:custGeom>
              <a:avLst/>
              <a:gdLst/>
              <a:ahLst/>
              <a:cxnLst/>
              <a:rect l="l" t="t" r="r" b="b"/>
              <a:pathLst>
                <a:path w="36099" h="17359" extrusionOk="0">
                  <a:moveTo>
                    <a:pt x="34465" y="1"/>
                  </a:moveTo>
                  <a:cubicBezTo>
                    <a:pt x="34420" y="1"/>
                    <a:pt x="34373" y="12"/>
                    <a:pt x="34330" y="33"/>
                  </a:cubicBezTo>
                  <a:cubicBezTo>
                    <a:pt x="34202" y="129"/>
                    <a:pt x="34170" y="290"/>
                    <a:pt x="34266" y="419"/>
                  </a:cubicBezTo>
                  <a:lnTo>
                    <a:pt x="34298" y="483"/>
                  </a:lnTo>
                  <a:cubicBezTo>
                    <a:pt x="34459" y="740"/>
                    <a:pt x="35198" y="1930"/>
                    <a:pt x="35552" y="3408"/>
                  </a:cubicBezTo>
                  <a:cubicBezTo>
                    <a:pt x="35552" y="3440"/>
                    <a:pt x="35552" y="3505"/>
                    <a:pt x="35552" y="3569"/>
                  </a:cubicBezTo>
                  <a:cubicBezTo>
                    <a:pt x="35552" y="3794"/>
                    <a:pt x="35487" y="4115"/>
                    <a:pt x="35359" y="4533"/>
                  </a:cubicBezTo>
                  <a:cubicBezTo>
                    <a:pt x="34877" y="6012"/>
                    <a:pt x="33623" y="8358"/>
                    <a:pt x="32337" y="10448"/>
                  </a:cubicBezTo>
                  <a:cubicBezTo>
                    <a:pt x="31662" y="11509"/>
                    <a:pt x="30987" y="12505"/>
                    <a:pt x="30409" y="13309"/>
                  </a:cubicBezTo>
                  <a:cubicBezTo>
                    <a:pt x="29798" y="14112"/>
                    <a:pt x="29251" y="14723"/>
                    <a:pt x="28930" y="14980"/>
                  </a:cubicBezTo>
                  <a:cubicBezTo>
                    <a:pt x="28223" y="15527"/>
                    <a:pt x="27709" y="16009"/>
                    <a:pt x="27098" y="16330"/>
                  </a:cubicBezTo>
                  <a:cubicBezTo>
                    <a:pt x="26519" y="16652"/>
                    <a:pt x="25844" y="16845"/>
                    <a:pt x="24751" y="16845"/>
                  </a:cubicBezTo>
                  <a:cubicBezTo>
                    <a:pt x="24076" y="16845"/>
                    <a:pt x="23273" y="16748"/>
                    <a:pt x="22244" y="16587"/>
                  </a:cubicBezTo>
                  <a:cubicBezTo>
                    <a:pt x="20090" y="16234"/>
                    <a:pt x="17037" y="15141"/>
                    <a:pt x="14561" y="14177"/>
                  </a:cubicBezTo>
                  <a:cubicBezTo>
                    <a:pt x="13308" y="13662"/>
                    <a:pt x="12215" y="13212"/>
                    <a:pt x="11411" y="12859"/>
                  </a:cubicBezTo>
                  <a:cubicBezTo>
                    <a:pt x="11026" y="12698"/>
                    <a:pt x="10704" y="12537"/>
                    <a:pt x="10479" y="12441"/>
                  </a:cubicBezTo>
                  <a:cubicBezTo>
                    <a:pt x="10254" y="12344"/>
                    <a:pt x="10126" y="12280"/>
                    <a:pt x="10126" y="12280"/>
                  </a:cubicBezTo>
                  <a:cubicBezTo>
                    <a:pt x="10099" y="12267"/>
                    <a:pt x="10067" y="12259"/>
                    <a:pt x="10034" y="12259"/>
                  </a:cubicBezTo>
                  <a:cubicBezTo>
                    <a:pt x="9987" y="12259"/>
                    <a:pt x="9938" y="12275"/>
                    <a:pt x="9901" y="12312"/>
                  </a:cubicBezTo>
                  <a:cubicBezTo>
                    <a:pt x="9901" y="12312"/>
                    <a:pt x="9868" y="12312"/>
                    <a:pt x="9804" y="12344"/>
                  </a:cubicBezTo>
                  <a:cubicBezTo>
                    <a:pt x="9547" y="12473"/>
                    <a:pt x="8968" y="12794"/>
                    <a:pt x="8261" y="13084"/>
                  </a:cubicBezTo>
                  <a:cubicBezTo>
                    <a:pt x="7522" y="13341"/>
                    <a:pt x="6718" y="13598"/>
                    <a:pt x="6043" y="13598"/>
                  </a:cubicBezTo>
                  <a:cubicBezTo>
                    <a:pt x="5240" y="13598"/>
                    <a:pt x="4790" y="13469"/>
                    <a:pt x="4500" y="13341"/>
                  </a:cubicBezTo>
                  <a:cubicBezTo>
                    <a:pt x="4340" y="13309"/>
                    <a:pt x="4243" y="13244"/>
                    <a:pt x="4115" y="13180"/>
                  </a:cubicBezTo>
                  <a:cubicBezTo>
                    <a:pt x="3986" y="13116"/>
                    <a:pt x="3857" y="13052"/>
                    <a:pt x="3665" y="13019"/>
                  </a:cubicBezTo>
                  <a:cubicBezTo>
                    <a:pt x="3504" y="12987"/>
                    <a:pt x="3279" y="12987"/>
                    <a:pt x="3086" y="12987"/>
                  </a:cubicBezTo>
                  <a:cubicBezTo>
                    <a:pt x="2668" y="12987"/>
                    <a:pt x="2154" y="13019"/>
                    <a:pt x="1575" y="13019"/>
                  </a:cubicBezTo>
                  <a:cubicBezTo>
                    <a:pt x="1286" y="13019"/>
                    <a:pt x="1029" y="12859"/>
                    <a:pt x="836" y="12634"/>
                  </a:cubicBezTo>
                  <a:cubicBezTo>
                    <a:pt x="643" y="12409"/>
                    <a:pt x="514" y="12119"/>
                    <a:pt x="514" y="11991"/>
                  </a:cubicBezTo>
                  <a:lnTo>
                    <a:pt x="547" y="11959"/>
                  </a:lnTo>
                  <a:cubicBezTo>
                    <a:pt x="547" y="11959"/>
                    <a:pt x="579" y="11927"/>
                    <a:pt x="611" y="11862"/>
                  </a:cubicBezTo>
                  <a:cubicBezTo>
                    <a:pt x="836" y="11734"/>
                    <a:pt x="1286" y="11541"/>
                    <a:pt x="1800" y="11348"/>
                  </a:cubicBezTo>
                  <a:cubicBezTo>
                    <a:pt x="2282" y="11123"/>
                    <a:pt x="2829" y="10930"/>
                    <a:pt x="3215" y="10801"/>
                  </a:cubicBezTo>
                  <a:cubicBezTo>
                    <a:pt x="3697" y="10641"/>
                    <a:pt x="4115" y="10480"/>
                    <a:pt x="4436" y="10384"/>
                  </a:cubicBezTo>
                  <a:cubicBezTo>
                    <a:pt x="4757" y="10287"/>
                    <a:pt x="4950" y="10223"/>
                    <a:pt x="4950" y="10223"/>
                  </a:cubicBezTo>
                  <a:cubicBezTo>
                    <a:pt x="5079" y="10191"/>
                    <a:pt x="5175" y="10030"/>
                    <a:pt x="5143" y="9901"/>
                  </a:cubicBezTo>
                  <a:cubicBezTo>
                    <a:pt x="5115" y="9790"/>
                    <a:pt x="5015" y="9702"/>
                    <a:pt x="4883" y="9702"/>
                  </a:cubicBezTo>
                  <a:cubicBezTo>
                    <a:pt x="4863" y="9702"/>
                    <a:pt x="4843" y="9704"/>
                    <a:pt x="4822" y="9709"/>
                  </a:cubicBezTo>
                  <a:lnTo>
                    <a:pt x="4790" y="9709"/>
                  </a:lnTo>
                  <a:cubicBezTo>
                    <a:pt x="4790" y="9709"/>
                    <a:pt x="4786" y="9710"/>
                    <a:pt x="4780" y="9712"/>
                  </a:cubicBezTo>
                  <a:lnTo>
                    <a:pt x="4780" y="9712"/>
                  </a:lnTo>
                  <a:cubicBezTo>
                    <a:pt x="4678" y="9741"/>
                    <a:pt x="4460" y="9741"/>
                    <a:pt x="4211" y="9741"/>
                  </a:cubicBezTo>
                  <a:cubicBezTo>
                    <a:pt x="3954" y="9741"/>
                    <a:pt x="3697" y="9709"/>
                    <a:pt x="3504" y="9644"/>
                  </a:cubicBezTo>
                  <a:cubicBezTo>
                    <a:pt x="3369" y="9587"/>
                    <a:pt x="3258" y="9541"/>
                    <a:pt x="3163" y="9506"/>
                  </a:cubicBezTo>
                  <a:lnTo>
                    <a:pt x="3163" y="9506"/>
                  </a:lnTo>
                  <a:cubicBezTo>
                    <a:pt x="3179" y="9494"/>
                    <a:pt x="3215" y="9473"/>
                    <a:pt x="3279" y="9451"/>
                  </a:cubicBezTo>
                  <a:lnTo>
                    <a:pt x="3568" y="9451"/>
                  </a:lnTo>
                  <a:cubicBezTo>
                    <a:pt x="3986" y="9451"/>
                    <a:pt x="4597" y="9548"/>
                    <a:pt x="5240" y="9676"/>
                  </a:cubicBezTo>
                  <a:cubicBezTo>
                    <a:pt x="5850" y="9805"/>
                    <a:pt x="6493" y="9966"/>
                    <a:pt x="6975" y="10062"/>
                  </a:cubicBezTo>
                  <a:cubicBezTo>
                    <a:pt x="8229" y="10319"/>
                    <a:pt x="13276" y="11219"/>
                    <a:pt x="16876" y="11637"/>
                  </a:cubicBezTo>
                  <a:cubicBezTo>
                    <a:pt x="18644" y="11862"/>
                    <a:pt x="20572" y="12119"/>
                    <a:pt x="22051" y="12344"/>
                  </a:cubicBezTo>
                  <a:cubicBezTo>
                    <a:pt x="22790" y="12441"/>
                    <a:pt x="23433" y="12537"/>
                    <a:pt x="23851" y="12602"/>
                  </a:cubicBezTo>
                  <a:cubicBezTo>
                    <a:pt x="24301" y="12666"/>
                    <a:pt x="24558" y="12730"/>
                    <a:pt x="24558" y="12730"/>
                  </a:cubicBezTo>
                  <a:cubicBezTo>
                    <a:pt x="24687" y="12730"/>
                    <a:pt x="24816" y="12666"/>
                    <a:pt x="24848" y="12537"/>
                  </a:cubicBezTo>
                  <a:cubicBezTo>
                    <a:pt x="24848" y="12537"/>
                    <a:pt x="25523" y="10705"/>
                    <a:pt x="25941" y="9034"/>
                  </a:cubicBezTo>
                  <a:cubicBezTo>
                    <a:pt x="26133" y="8262"/>
                    <a:pt x="26808" y="6783"/>
                    <a:pt x="27419" y="5530"/>
                  </a:cubicBezTo>
                  <a:cubicBezTo>
                    <a:pt x="27709" y="4887"/>
                    <a:pt x="27998" y="4308"/>
                    <a:pt x="28223" y="3890"/>
                  </a:cubicBezTo>
                  <a:cubicBezTo>
                    <a:pt x="28448" y="3473"/>
                    <a:pt x="28576" y="3215"/>
                    <a:pt x="28576" y="3215"/>
                  </a:cubicBezTo>
                  <a:cubicBezTo>
                    <a:pt x="28641" y="3087"/>
                    <a:pt x="28609" y="2926"/>
                    <a:pt x="28480" y="2862"/>
                  </a:cubicBezTo>
                  <a:cubicBezTo>
                    <a:pt x="28437" y="2830"/>
                    <a:pt x="28387" y="2815"/>
                    <a:pt x="28337" y="2815"/>
                  </a:cubicBezTo>
                  <a:cubicBezTo>
                    <a:pt x="28237" y="2815"/>
                    <a:pt x="28137" y="2872"/>
                    <a:pt x="28094" y="2958"/>
                  </a:cubicBezTo>
                  <a:cubicBezTo>
                    <a:pt x="28094" y="2958"/>
                    <a:pt x="27548" y="4019"/>
                    <a:pt x="26937" y="5305"/>
                  </a:cubicBezTo>
                  <a:cubicBezTo>
                    <a:pt x="26326" y="6558"/>
                    <a:pt x="25651" y="8037"/>
                    <a:pt x="25426" y="8905"/>
                  </a:cubicBezTo>
                  <a:cubicBezTo>
                    <a:pt x="25233" y="9741"/>
                    <a:pt x="24944" y="10609"/>
                    <a:pt x="24751" y="11251"/>
                  </a:cubicBezTo>
                  <a:cubicBezTo>
                    <a:pt x="24623" y="11573"/>
                    <a:pt x="24526" y="11862"/>
                    <a:pt x="24462" y="12055"/>
                  </a:cubicBezTo>
                  <a:cubicBezTo>
                    <a:pt x="24451" y="12089"/>
                    <a:pt x="24441" y="12120"/>
                    <a:pt x="24431" y="12149"/>
                  </a:cubicBezTo>
                  <a:lnTo>
                    <a:pt x="24431" y="12149"/>
                  </a:lnTo>
                  <a:cubicBezTo>
                    <a:pt x="23524" y="12011"/>
                    <a:pt x="20017" y="11483"/>
                    <a:pt x="16940" y="11123"/>
                  </a:cubicBezTo>
                  <a:cubicBezTo>
                    <a:pt x="13372" y="10705"/>
                    <a:pt x="8325" y="9773"/>
                    <a:pt x="7072" y="9548"/>
                  </a:cubicBezTo>
                  <a:cubicBezTo>
                    <a:pt x="6622" y="9451"/>
                    <a:pt x="5979" y="9291"/>
                    <a:pt x="5336" y="9162"/>
                  </a:cubicBezTo>
                  <a:cubicBezTo>
                    <a:pt x="4693" y="9034"/>
                    <a:pt x="4050" y="8905"/>
                    <a:pt x="3568" y="8905"/>
                  </a:cubicBezTo>
                  <a:cubicBezTo>
                    <a:pt x="3407" y="8905"/>
                    <a:pt x="3279" y="8905"/>
                    <a:pt x="3150" y="8937"/>
                  </a:cubicBezTo>
                  <a:cubicBezTo>
                    <a:pt x="3022" y="8969"/>
                    <a:pt x="2893" y="9001"/>
                    <a:pt x="2797" y="9098"/>
                  </a:cubicBezTo>
                  <a:cubicBezTo>
                    <a:pt x="2700" y="9162"/>
                    <a:pt x="2636" y="9226"/>
                    <a:pt x="2572" y="9291"/>
                  </a:cubicBezTo>
                  <a:cubicBezTo>
                    <a:pt x="2539" y="9355"/>
                    <a:pt x="2475" y="9451"/>
                    <a:pt x="2475" y="9580"/>
                  </a:cubicBezTo>
                  <a:cubicBezTo>
                    <a:pt x="2475" y="9644"/>
                    <a:pt x="2475" y="9741"/>
                    <a:pt x="2539" y="9773"/>
                  </a:cubicBezTo>
                  <a:cubicBezTo>
                    <a:pt x="2604" y="9869"/>
                    <a:pt x="2668" y="9901"/>
                    <a:pt x="2700" y="9934"/>
                  </a:cubicBezTo>
                  <a:cubicBezTo>
                    <a:pt x="2797" y="9966"/>
                    <a:pt x="2861" y="9998"/>
                    <a:pt x="2957" y="10030"/>
                  </a:cubicBezTo>
                  <a:cubicBezTo>
                    <a:pt x="3054" y="10062"/>
                    <a:pt x="3182" y="10094"/>
                    <a:pt x="3279" y="10126"/>
                  </a:cubicBezTo>
                  <a:cubicBezTo>
                    <a:pt x="3317" y="10142"/>
                    <a:pt x="3355" y="10155"/>
                    <a:pt x="3393" y="10168"/>
                  </a:cubicBezTo>
                  <a:lnTo>
                    <a:pt x="3393" y="10168"/>
                  </a:lnTo>
                  <a:cubicBezTo>
                    <a:pt x="3282" y="10206"/>
                    <a:pt x="3168" y="10246"/>
                    <a:pt x="3054" y="10287"/>
                  </a:cubicBezTo>
                  <a:cubicBezTo>
                    <a:pt x="2604" y="10448"/>
                    <a:pt x="1961" y="10705"/>
                    <a:pt x="1382" y="10930"/>
                  </a:cubicBezTo>
                  <a:cubicBezTo>
                    <a:pt x="1093" y="11026"/>
                    <a:pt x="836" y="11155"/>
                    <a:pt x="611" y="11251"/>
                  </a:cubicBezTo>
                  <a:cubicBezTo>
                    <a:pt x="514" y="11316"/>
                    <a:pt x="418" y="11380"/>
                    <a:pt x="322" y="11444"/>
                  </a:cubicBezTo>
                  <a:cubicBezTo>
                    <a:pt x="225" y="11509"/>
                    <a:pt x="161" y="11541"/>
                    <a:pt x="96" y="11637"/>
                  </a:cubicBezTo>
                  <a:cubicBezTo>
                    <a:pt x="32" y="11734"/>
                    <a:pt x="0" y="11894"/>
                    <a:pt x="0" y="11991"/>
                  </a:cubicBezTo>
                  <a:cubicBezTo>
                    <a:pt x="0" y="12344"/>
                    <a:pt x="161" y="12666"/>
                    <a:pt x="418" y="12987"/>
                  </a:cubicBezTo>
                  <a:cubicBezTo>
                    <a:pt x="675" y="13309"/>
                    <a:pt x="1093" y="13566"/>
                    <a:pt x="1575" y="13566"/>
                  </a:cubicBezTo>
                  <a:cubicBezTo>
                    <a:pt x="2186" y="13566"/>
                    <a:pt x="2668" y="13502"/>
                    <a:pt x="3086" y="13502"/>
                  </a:cubicBezTo>
                  <a:cubicBezTo>
                    <a:pt x="3279" y="13502"/>
                    <a:pt x="3440" y="13534"/>
                    <a:pt x="3600" y="13534"/>
                  </a:cubicBezTo>
                  <a:cubicBezTo>
                    <a:pt x="3665" y="13566"/>
                    <a:pt x="3761" y="13598"/>
                    <a:pt x="3857" y="13662"/>
                  </a:cubicBezTo>
                  <a:cubicBezTo>
                    <a:pt x="4050" y="13727"/>
                    <a:pt x="4275" y="13855"/>
                    <a:pt x="4597" y="13952"/>
                  </a:cubicBezTo>
                  <a:cubicBezTo>
                    <a:pt x="4950" y="14048"/>
                    <a:pt x="5400" y="14144"/>
                    <a:pt x="6043" y="14144"/>
                  </a:cubicBezTo>
                  <a:cubicBezTo>
                    <a:pt x="6943" y="14144"/>
                    <a:pt x="7940" y="13791"/>
                    <a:pt x="8743" y="13437"/>
                  </a:cubicBezTo>
                  <a:cubicBezTo>
                    <a:pt x="9312" y="13210"/>
                    <a:pt x="9784" y="12966"/>
                    <a:pt x="10012" y="12843"/>
                  </a:cubicBezTo>
                  <a:lnTo>
                    <a:pt x="10012" y="12843"/>
                  </a:lnTo>
                  <a:cubicBezTo>
                    <a:pt x="10459" y="13040"/>
                    <a:pt x="12212" y="13802"/>
                    <a:pt x="14369" y="14659"/>
                  </a:cubicBezTo>
                  <a:cubicBezTo>
                    <a:pt x="16876" y="15655"/>
                    <a:pt x="19930" y="16716"/>
                    <a:pt x="22148" y="17102"/>
                  </a:cubicBezTo>
                  <a:cubicBezTo>
                    <a:pt x="23208" y="17295"/>
                    <a:pt x="24044" y="17359"/>
                    <a:pt x="24751" y="17359"/>
                  </a:cubicBezTo>
                  <a:cubicBezTo>
                    <a:pt x="25908" y="17359"/>
                    <a:pt x="26680" y="17166"/>
                    <a:pt x="27355" y="16780"/>
                  </a:cubicBezTo>
                  <a:cubicBezTo>
                    <a:pt x="28030" y="16427"/>
                    <a:pt x="28576" y="15945"/>
                    <a:pt x="29251" y="15398"/>
                  </a:cubicBezTo>
                  <a:cubicBezTo>
                    <a:pt x="29734" y="15012"/>
                    <a:pt x="30377" y="14241"/>
                    <a:pt x="31084" y="13277"/>
                  </a:cubicBezTo>
                  <a:cubicBezTo>
                    <a:pt x="32177" y="11766"/>
                    <a:pt x="33430" y="9773"/>
                    <a:pt x="34395" y="7941"/>
                  </a:cubicBezTo>
                  <a:cubicBezTo>
                    <a:pt x="34877" y="7041"/>
                    <a:pt x="35295" y="6173"/>
                    <a:pt x="35616" y="5401"/>
                  </a:cubicBezTo>
                  <a:cubicBezTo>
                    <a:pt x="35905" y="4662"/>
                    <a:pt x="36098" y="4051"/>
                    <a:pt x="36098" y="3569"/>
                  </a:cubicBezTo>
                  <a:cubicBezTo>
                    <a:pt x="36098" y="3473"/>
                    <a:pt x="36098" y="3376"/>
                    <a:pt x="36066" y="3280"/>
                  </a:cubicBezTo>
                  <a:cubicBezTo>
                    <a:pt x="35648" y="1480"/>
                    <a:pt x="34716" y="129"/>
                    <a:pt x="34684" y="129"/>
                  </a:cubicBezTo>
                  <a:cubicBezTo>
                    <a:pt x="34641" y="44"/>
                    <a:pt x="34555" y="1"/>
                    <a:pt x="34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4434;p64">
              <a:extLst>
                <a:ext uri="{FF2B5EF4-FFF2-40B4-BE49-F238E27FC236}">
                  <a16:creationId xmlns:a16="http://schemas.microsoft.com/office/drawing/2014/main" id="{91C20E84-4CDF-E433-26EB-53E31EC55B3F}"/>
                </a:ext>
              </a:extLst>
            </p:cNvPr>
            <p:cNvSpPr/>
            <p:nvPr/>
          </p:nvSpPr>
          <p:spPr>
            <a:xfrm>
              <a:off x="4783150" y="2441025"/>
              <a:ext cx="293350" cy="117150"/>
            </a:xfrm>
            <a:custGeom>
              <a:avLst/>
              <a:gdLst/>
              <a:ahLst/>
              <a:cxnLst/>
              <a:rect l="l" t="t" r="r" b="b"/>
              <a:pathLst>
                <a:path w="11734" h="4686" extrusionOk="0">
                  <a:moveTo>
                    <a:pt x="3468" y="0"/>
                  </a:moveTo>
                  <a:cubicBezTo>
                    <a:pt x="3209" y="0"/>
                    <a:pt x="3007" y="35"/>
                    <a:pt x="2893" y="121"/>
                  </a:cubicBezTo>
                  <a:cubicBezTo>
                    <a:pt x="2411" y="539"/>
                    <a:pt x="2733" y="474"/>
                    <a:pt x="3311" y="699"/>
                  </a:cubicBezTo>
                  <a:cubicBezTo>
                    <a:pt x="3568" y="814"/>
                    <a:pt x="3895" y="845"/>
                    <a:pt x="4179" y="845"/>
                  </a:cubicBezTo>
                  <a:cubicBezTo>
                    <a:pt x="4534" y="845"/>
                    <a:pt x="4822" y="796"/>
                    <a:pt x="4822" y="796"/>
                  </a:cubicBezTo>
                  <a:lnTo>
                    <a:pt x="4822" y="796"/>
                  </a:lnTo>
                  <a:cubicBezTo>
                    <a:pt x="4822" y="796"/>
                    <a:pt x="3986" y="1053"/>
                    <a:pt x="3086" y="1374"/>
                  </a:cubicBezTo>
                  <a:cubicBezTo>
                    <a:pt x="2154" y="1696"/>
                    <a:pt x="515" y="2274"/>
                    <a:pt x="258" y="2628"/>
                  </a:cubicBezTo>
                  <a:cubicBezTo>
                    <a:pt x="0" y="2949"/>
                    <a:pt x="579" y="4107"/>
                    <a:pt x="1511" y="4107"/>
                  </a:cubicBezTo>
                  <a:cubicBezTo>
                    <a:pt x="2111" y="4107"/>
                    <a:pt x="2611" y="4078"/>
                    <a:pt x="3021" y="4078"/>
                  </a:cubicBezTo>
                  <a:cubicBezTo>
                    <a:pt x="3226" y="4078"/>
                    <a:pt x="3408" y="4085"/>
                    <a:pt x="3568" y="4107"/>
                  </a:cubicBezTo>
                  <a:cubicBezTo>
                    <a:pt x="4083" y="4203"/>
                    <a:pt x="4308" y="4685"/>
                    <a:pt x="5979" y="4685"/>
                  </a:cubicBezTo>
                  <a:cubicBezTo>
                    <a:pt x="7619" y="4685"/>
                    <a:pt x="9965" y="3367"/>
                    <a:pt x="9965" y="3367"/>
                  </a:cubicBezTo>
                  <a:cubicBezTo>
                    <a:pt x="9965" y="3367"/>
                    <a:pt x="10576" y="3657"/>
                    <a:pt x="11540" y="4074"/>
                  </a:cubicBezTo>
                  <a:lnTo>
                    <a:pt x="11733" y="1471"/>
                  </a:lnTo>
                  <a:cubicBezTo>
                    <a:pt x="9579" y="1117"/>
                    <a:pt x="7683" y="764"/>
                    <a:pt x="6976" y="635"/>
                  </a:cubicBezTo>
                  <a:cubicBezTo>
                    <a:pt x="5999" y="435"/>
                    <a:pt x="4379" y="0"/>
                    <a:pt x="34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4435;p64">
              <a:extLst>
                <a:ext uri="{FF2B5EF4-FFF2-40B4-BE49-F238E27FC236}">
                  <a16:creationId xmlns:a16="http://schemas.microsoft.com/office/drawing/2014/main" id="{28549B4D-26D4-951E-1352-C5ED14DDE500}"/>
                </a:ext>
              </a:extLst>
            </p:cNvPr>
            <p:cNvSpPr/>
            <p:nvPr/>
          </p:nvSpPr>
          <p:spPr>
            <a:xfrm>
              <a:off x="4781550" y="2434375"/>
              <a:ext cx="302175" cy="131025"/>
            </a:xfrm>
            <a:custGeom>
              <a:avLst/>
              <a:gdLst/>
              <a:ahLst/>
              <a:cxnLst/>
              <a:rect l="l" t="t" r="r" b="b"/>
              <a:pathLst>
                <a:path w="12087" h="5241" extrusionOk="0">
                  <a:moveTo>
                    <a:pt x="3568" y="547"/>
                  </a:moveTo>
                  <a:cubicBezTo>
                    <a:pt x="3986" y="547"/>
                    <a:pt x="4597" y="644"/>
                    <a:pt x="5240" y="772"/>
                  </a:cubicBezTo>
                  <a:cubicBezTo>
                    <a:pt x="5850" y="901"/>
                    <a:pt x="6493" y="1062"/>
                    <a:pt x="6975" y="1158"/>
                  </a:cubicBezTo>
                  <a:cubicBezTo>
                    <a:pt x="7656" y="1282"/>
                    <a:pt x="9439" y="1614"/>
                    <a:pt x="11521" y="1954"/>
                  </a:cubicBezTo>
                  <a:lnTo>
                    <a:pt x="11521" y="1954"/>
                  </a:lnTo>
                  <a:lnTo>
                    <a:pt x="11374" y="3947"/>
                  </a:lnTo>
                  <a:lnTo>
                    <a:pt x="11374" y="3947"/>
                  </a:lnTo>
                  <a:cubicBezTo>
                    <a:pt x="11041" y="3803"/>
                    <a:pt x="10764" y="3667"/>
                    <a:pt x="10543" y="3569"/>
                  </a:cubicBezTo>
                  <a:cubicBezTo>
                    <a:pt x="10286" y="3473"/>
                    <a:pt x="10126" y="3376"/>
                    <a:pt x="10126" y="3376"/>
                  </a:cubicBezTo>
                  <a:cubicBezTo>
                    <a:pt x="10099" y="3363"/>
                    <a:pt x="10067" y="3355"/>
                    <a:pt x="10034" y="3355"/>
                  </a:cubicBezTo>
                  <a:cubicBezTo>
                    <a:pt x="9987" y="3355"/>
                    <a:pt x="9938" y="3371"/>
                    <a:pt x="9901" y="3408"/>
                  </a:cubicBezTo>
                  <a:cubicBezTo>
                    <a:pt x="9901" y="3408"/>
                    <a:pt x="9868" y="3408"/>
                    <a:pt x="9804" y="3440"/>
                  </a:cubicBezTo>
                  <a:cubicBezTo>
                    <a:pt x="9547" y="3569"/>
                    <a:pt x="8968" y="3890"/>
                    <a:pt x="8261" y="4180"/>
                  </a:cubicBezTo>
                  <a:cubicBezTo>
                    <a:pt x="7522" y="4437"/>
                    <a:pt x="6718" y="4694"/>
                    <a:pt x="6043" y="4694"/>
                  </a:cubicBezTo>
                  <a:cubicBezTo>
                    <a:pt x="5240" y="4694"/>
                    <a:pt x="4790" y="4565"/>
                    <a:pt x="4500" y="4437"/>
                  </a:cubicBezTo>
                  <a:cubicBezTo>
                    <a:pt x="4340" y="4405"/>
                    <a:pt x="4243" y="4340"/>
                    <a:pt x="4115" y="4276"/>
                  </a:cubicBezTo>
                  <a:cubicBezTo>
                    <a:pt x="3986" y="4212"/>
                    <a:pt x="3857" y="4148"/>
                    <a:pt x="3665" y="4115"/>
                  </a:cubicBezTo>
                  <a:cubicBezTo>
                    <a:pt x="3504" y="4083"/>
                    <a:pt x="3279" y="4083"/>
                    <a:pt x="3086" y="4083"/>
                  </a:cubicBezTo>
                  <a:cubicBezTo>
                    <a:pt x="2668" y="4083"/>
                    <a:pt x="2154" y="4115"/>
                    <a:pt x="1575" y="4115"/>
                  </a:cubicBezTo>
                  <a:cubicBezTo>
                    <a:pt x="1286" y="4115"/>
                    <a:pt x="1029" y="3955"/>
                    <a:pt x="836" y="3730"/>
                  </a:cubicBezTo>
                  <a:cubicBezTo>
                    <a:pt x="643" y="3505"/>
                    <a:pt x="514" y="3215"/>
                    <a:pt x="514" y="3087"/>
                  </a:cubicBezTo>
                  <a:lnTo>
                    <a:pt x="547" y="3055"/>
                  </a:lnTo>
                  <a:cubicBezTo>
                    <a:pt x="547" y="3055"/>
                    <a:pt x="579" y="3023"/>
                    <a:pt x="611" y="2958"/>
                  </a:cubicBezTo>
                  <a:cubicBezTo>
                    <a:pt x="836" y="2830"/>
                    <a:pt x="1286" y="2637"/>
                    <a:pt x="1800" y="2444"/>
                  </a:cubicBezTo>
                  <a:cubicBezTo>
                    <a:pt x="2282" y="2219"/>
                    <a:pt x="2829" y="2026"/>
                    <a:pt x="3215" y="1897"/>
                  </a:cubicBezTo>
                  <a:cubicBezTo>
                    <a:pt x="3697" y="1737"/>
                    <a:pt x="4115" y="1576"/>
                    <a:pt x="4436" y="1480"/>
                  </a:cubicBezTo>
                  <a:cubicBezTo>
                    <a:pt x="4757" y="1383"/>
                    <a:pt x="4950" y="1319"/>
                    <a:pt x="4950" y="1319"/>
                  </a:cubicBezTo>
                  <a:cubicBezTo>
                    <a:pt x="5079" y="1287"/>
                    <a:pt x="5175" y="1126"/>
                    <a:pt x="5143" y="997"/>
                  </a:cubicBezTo>
                  <a:cubicBezTo>
                    <a:pt x="5115" y="886"/>
                    <a:pt x="5015" y="798"/>
                    <a:pt x="4883" y="798"/>
                  </a:cubicBezTo>
                  <a:cubicBezTo>
                    <a:pt x="4863" y="798"/>
                    <a:pt x="4843" y="800"/>
                    <a:pt x="4822" y="805"/>
                  </a:cubicBezTo>
                  <a:lnTo>
                    <a:pt x="4790" y="805"/>
                  </a:lnTo>
                  <a:cubicBezTo>
                    <a:pt x="4790" y="805"/>
                    <a:pt x="4786" y="806"/>
                    <a:pt x="4780" y="808"/>
                  </a:cubicBezTo>
                  <a:lnTo>
                    <a:pt x="4780" y="808"/>
                  </a:lnTo>
                  <a:cubicBezTo>
                    <a:pt x="4678" y="837"/>
                    <a:pt x="4460" y="837"/>
                    <a:pt x="4211" y="837"/>
                  </a:cubicBezTo>
                  <a:cubicBezTo>
                    <a:pt x="3954" y="837"/>
                    <a:pt x="3697" y="805"/>
                    <a:pt x="3504" y="740"/>
                  </a:cubicBezTo>
                  <a:cubicBezTo>
                    <a:pt x="3369" y="683"/>
                    <a:pt x="3258" y="637"/>
                    <a:pt x="3163" y="602"/>
                  </a:cubicBezTo>
                  <a:lnTo>
                    <a:pt x="3163" y="602"/>
                  </a:lnTo>
                  <a:cubicBezTo>
                    <a:pt x="3179" y="590"/>
                    <a:pt x="3215" y="569"/>
                    <a:pt x="3279" y="547"/>
                  </a:cubicBezTo>
                  <a:close/>
                  <a:moveTo>
                    <a:pt x="3568" y="1"/>
                  </a:moveTo>
                  <a:cubicBezTo>
                    <a:pt x="3407" y="1"/>
                    <a:pt x="3279" y="1"/>
                    <a:pt x="3150" y="33"/>
                  </a:cubicBezTo>
                  <a:cubicBezTo>
                    <a:pt x="3022" y="65"/>
                    <a:pt x="2893" y="97"/>
                    <a:pt x="2797" y="194"/>
                  </a:cubicBezTo>
                  <a:cubicBezTo>
                    <a:pt x="2700" y="258"/>
                    <a:pt x="2636" y="322"/>
                    <a:pt x="2572" y="387"/>
                  </a:cubicBezTo>
                  <a:cubicBezTo>
                    <a:pt x="2539" y="451"/>
                    <a:pt x="2475" y="547"/>
                    <a:pt x="2475" y="676"/>
                  </a:cubicBezTo>
                  <a:cubicBezTo>
                    <a:pt x="2475" y="740"/>
                    <a:pt x="2475" y="837"/>
                    <a:pt x="2539" y="869"/>
                  </a:cubicBezTo>
                  <a:cubicBezTo>
                    <a:pt x="2604" y="965"/>
                    <a:pt x="2668" y="997"/>
                    <a:pt x="2700" y="1030"/>
                  </a:cubicBezTo>
                  <a:cubicBezTo>
                    <a:pt x="2797" y="1062"/>
                    <a:pt x="2861" y="1094"/>
                    <a:pt x="2957" y="1126"/>
                  </a:cubicBezTo>
                  <a:cubicBezTo>
                    <a:pt x="3054" y="1158"/>
                    <a:pt x="3182" y="1190"/>
                    <a:pt x="3279" y="1222"/>
                  </a:cubicBezTo>
                  <a:cubicBezTo>
                    <a:pt x="3317" y="1238"/>
                    <a:pt x="3355" y="1251"/>
                    <a:pt x="3393" y="1264"/>
                  </a:cubicBezTo>
                  <a:lnTo>
                    <a:pt x="3393" y="1264"/>
                  </a:lnTo>
                  <a:cubicBezTo>
                    <a:pt x="3282" y="1302"/>
                    <a:pt x="3168" y="1342"/>
                    <a:pt x="3054" y="1383"/>
                  </a:cubicBezTo>
                  <a:cubicBezTo>
                    <a:pt x="2604" y="1544"/>
                    <a:pt x="1961" y="1801"/>
                    <a:pt x="1382" y="2026"/>
                  </a:cubicBezTo>
                  <a:cubicBezTo>
                    <a:pt x="1093" y="2122"/>
                    <a:pt x="836" y="2251"/>
                    <a:pt x="611" y="2347"/>
                  </a:cubicBezTo>
                  <a:cubicBezTo>
                    <a:pt x="514" y="2412"/>
                    <a:pt x="418" y="2476"/>
                    <a:pt x="322" y="2540"/>
                  </a:cubicBezTo>
                  <a:cubicBezTo>
                    <a:pt x="225" y="2605"/>
                    <a:pt x="161" y="2637"/>
                    <a:pt x="96" y="2733"/>
                  </a:cubicBezTo>
                  <a:cubicBezTo>
                    <a:pt x="32" y="2830"/>
                    <a:pt x="0" y="2990"/>
                    <a:pt x="0" y="3087"/>
                  </a:cubicBezTo>
                  <a:cubicBezTo>
                    <a:pt x="0" y="3440"/>
                    <a:pt x="161" y="3762"/>
                    <a:pt x="418" y="4083"/>
                  </a:cubicBezTo>
                  <a:cubicBezTo>
                    <a:pt x="675" y="4405"/>
                    <a:pt x="1093" y="4662"/>
                    <a:pt x="1575" y="4662"/>
                  </a:cubicBezTo>
                  <a:cubicBezTo>
                    <a:pt x="2186" y="4662"/>
                    <a:pt x="2668" y="4598"/>
                    <a:pt x="3086" y="4598"/>
                  </a:cubicBezTo>
                  <a:cubicBezTo>
                    <a:pt x="3279" y="4598"/>
                    <a:pt x="3440" y="4630"/>
                    <a:pt x="3600" y="4630"/>
                  </a:cubicBezTo>
                  <a:cubicBezTo>
                    <a:pt x="3665" y="4662"/>
                    <a:pt x="3761" y="4694"/>
                    <a:pt x="3857" y="4758"/>
                  </a:cubicBezTo>
                  <a:cubicBezTo>
                    <a:pt x="4050" y="4823"/>
                    <a:pt x="4275" y="4951"/>
                    <a:pt x="4597" y="5048"/>
                  </a:cubicBezTo>
                  <a:cubicBezTo>
                    <a:pt x="4950" y="5144"/>
                    <a:pt x="5400" y="5240"/>
                    <a:pt x="6043" y="5240"/>
                  </a:cubicBezTo>
                  <a:cubicBezTo>
                    <a:pt x="6943" y="5240"/>
                    <a:pt x="7940" y="4887"/>
                    <a:pt x="8743" y="4533"/>
                  </a:cubicBezTo>
                  <a:cubicBezTo>
                    <a:pt x="9314" y="4305"/>
                    <a:pt x="9787" y="4061"/>
                    <a:pt x="10014" y="3938"/>
                  </a:cubicBezTo>
                  <a:lnTo>
                    <a:pt x="10014" y="3938"/>
                  </a:lnTo>
                  <a:cubicBezTo>
                    <a:pt x="10234" y="4031"/>
                    <a:pt x="10763" y="4253"/>
                    <a:pt x="11508" y="4565"/>
                  </a:cubicBezTo>
                  <a:cubicBezTo>
                    <a:pt x="11540" y="4582"/>
                    <a:pt x="11580" y="4590"/>
                    <a:pt x="11620" y="4590"/>
                  </a:cubicBezTo>
                  <a:cubicBezTo>
                    <a:pt x="11660" y="4590"/>
                    <a:pt x="11701" y="4582"/>
                    <a:pt x="11733" y="4565"/>
                  </a:cubicBezTo>
                  <a:cubicBezTo>
                    <a:pt x="11797" y="4501"/>
                    <a:pt x="11861" y="4437"/>
                    <a:pt x="11861" y="4340"/>
                  </a:cubicBezTo>
                  <a:lnTo>
                    <a:pt x="12086" y="1769"/>
                  </a:lnTo>
                  <a:cubicBezTo>
                    <a:pt x="12086" y="1608"/>
                    <a:pt x="11990" y="1512"/>
                    <a:pt x="11861" y="1480"/>
                  </a:cubicBezTo>
                  <a:cubicBezTo>
                    <a:pt x="9676" y="1126"/>
                    <a:pt x="7779" y="772"/>
                    <a:pt x="7104" y="644"/>
                  </a:cubicBezTo>
                  <a:cubicBezTo>
                    <a:pt x="6622" y="547"/>
                    <a:pt x="5979" y="387"/>
                    <a:pt x="5336" y="258"/>
                  </a:cubicBezTo>
                  <a:cubicBezTo>
                    <a:pt x="4693" y="130"/>
                    <a:pt x="4050" y="1"/>
                    <a:pt x="3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4436;p64">
              <a:extLst>
                <a:ext uri="{FF2B5EF4-FFF2-40B4-BE49-F238E27FC236}">
                  <a16:creationId xmlns:a16="http://schemas.microsoft.com/office/drawing/2014/main" id="{96398626-908E-DB24-A9BC-0B61A867C6E1}"/>
                </a:ext>
              </a:extLst>
            </p:cNvPr>
            <p:cNvSpPr/>
            <p:nvPr/>
          </p:nvSpPr>
          <p:spPr>
            <a:xfrm>
              <a:off x="4674150" y="1969900"/>
              <a:ext cx="309925" cy="357350"/>
            </a:xfrm>
            <a:custGeom>
              <a:avLst/>
              <a:gdLst/>
              <a:ahLst/>
              <a:cxnLst/>
              <a:rect l="l" t="t" r="r" b="b"/>
              <a:pathLst>
                <a:path w="12397" h="14294" extrusionOk="0">
                  <a:moveTo>
                    <a:pt x="10757" y="0"/>
                  </a:moveTo>
                  <a:cubicBezTo>
                    <a:pt x="10757" y="0"/>
                    <a:pt x="6868" y="1897"/>
                    <a:pt x="5357" y="3215"/>
                  </a:cubicBezTo>
                  <a:cubicBezTo>
                    <a:pt x="3878" y="4565"/>
                    <a:pt x="149" y="12922"/>
                    <a:pt x="53" y="13501"/>
                  </a:cubicBezTo>
                  <a:cubicBezTo>
                    <a:pt x="1" y="13972"/>
                    <a:pt x="1904" y="14293"/>
                    <a:pt x="2790" y="14293"/>
                  </a:cubicBezTo>
                  <a:cubicBezTo>
                    <a:pt x="2993" y="14293"/>
                    <a:pt x="3143" y="14276"/>
                    <a:pt x="3203" y="14240"/>
                  </a:cubicBezTo>
                  <a:cubicBezTo>
                    <a:pt x="3525" y="14080"/>
                    <a:pt x="9439" y="7297"/>
                    <a:pt x="10918" y="6140"/>
                  </a:cubicBezTo>
                  <a:cubicBezTo>
                    <a:pt x="12396" y="4983"/>
                    <a:pt x="11754" y="3568"/>
                    <a:pt x="11754" y="3568"/>
                  </a:cubicBezTo>
                  <a:lnTo>
                    <a:pt x="10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4437;p64">
              <a:extLst>
                <a:ext uri="{FF2B5EF4-FFF2-40B4-BE49-F238E27FC236}">
                  <a16:creationId xmlns:a16="http://schemas.microsoft.com/office/drawing/2014/main" id="{F0413EB8-5B9E-C4D8-0135-901E03806032}"/>
                </a:ext>
              </a:extLst>
            </p:cNvPr>
            <p:cNvSpPr/>
            <p:nvPr/>
          </p:nvSpPr>
          <p:spPr>
            <a:xfrm>
              <a:off x="4669025" y="1962850"/>
              <a:ext cx="309425" cy="371100"/>
            </a:xfrm>
            <a:custGeom>
              <a:avLst/>
              <a:gdLst/>
              <a:ahLst/>
              <a:cxnLst/>
              <a:rect l="l" t="t" r="r" b="b"/>
              <a:pathLst>
                <a:path w="12377" h="14844" extrusionOk="0">
                  <a:moveTo>
                    <a:pt x="10941" y="0"/>
                  </a:moveTo>
                  <a:cubicBezTo>
                    <a:pt x="10905" y="0"/>
                    <a:pt x="10868" y="8"/>
                    <a:pt x="10834" y="25"/>
                  </a:cubicBezTo>
                  <a:cubicBezTo>
                    <a:pt x="10834" y="25"/>
                    <a:pt x="9869" y="507"/>
                    <a:pt x="8680" y="1150"/>
                  </a:cubicBezTo>
                  <a:cubicBezTo>
                    <a:pt x="7523" y="1825"/>
                    <a:pt x="6173" y="2629"/>
                    <a:pt x="5401" y="3304"/>
                  </a:cubicBezTo>
                  <a:cubicBezTo>
                    <a:pt x="5176" y="3497"/>
                    <a:pt x="4951" y="3786"/>
                    <a:pt x="4694" y="4172"/>
                  </a:cubicBezTo>
                  <a:cubicBezTo>
                    <a:pt x="3826" y="5426"/>
                    <a:pt x="2669" y="7676"/>
                    <a:pt x="1737" y="9669"/>
                  </a:cubicBezTo>
                  <a:cubicBezTo>
                    <a:pt x="1254" y="10697"/>
                    <a:pt x="837" y="11629"/>
                    <a:pt x="547" y="12337"/>
                  </a:cubicBezTo>
                  <a:cubicBezTo>
                    <a:pt x="387" y="12690"/>
                    <a:pt x="258" y="13012"/>
                    <a:pt x="162" y="13237"/>
                  </a:cubicBezTo>
                  <a:cubicBezTo>
                    <a:pt x="129" y="13365"/>
                    <a:pt x="65" y="13462"/>
                    <a:pt x="65" y="13558"/>
                  </a:cubicBezTo>
                  <a:cubicBezTo>
                    <a:pt x="33" y="13622"/>
                    <a:pt x="1" y="13687"/>
                    <a:pt x="1" y="13751"/>
                  </a:cubicBezTo>
                  <a:lnTo>
                    <a:pt x="1" y="13815"/>
                  </a:lnTo>
                  <a:cubicBezTo>
                    <a:pt x="1" y="13976"/>
                    <a:pt x="65" y="14105"/>
                    <a:pt x="162" y="14169"/>
                  </a:cubicBezTo>
                  <a:cubicBezTo>
                    <a:pt x="322" y="14330"/>
                    <a:pt x="515" y="14394"/>
                    <a:pt x="740" y="14490"/>
                  </a:cubicBezTo>
                  <a:cubicBezTo>
                    <a:pt x="1415" y="14715"/>
                    <a:pt x="2444" y="14844"/>
                    <a:pt x="3022" y="14844"/>
                  </a:cubicBezTo>
                  <a:lnTo>
                    <a:pt x="3312" y="14844"/>
                  </a:lnTo>
                  <a:cubicBezTo>
                    <a:pt x="3376" y="14812"/>
                    <a:pt x="3440" y="14812"/>
                    <a:pt x="3537" y="14780"/>
                  </a:cubicBezTo>
                  <a:cubicBezTo>
                    <a:pt x="3569" y="14747"/>
                    <a:pt x="3601" y="14715"/>
                    <a:pt x="3633" y="14715"/>
                  </a:cubicBezTo>
                  <a:cubicBezTo>
                    <a:pt x="3730" y="14619"/>
                    <a:pt x="3890" y="14458"/>
                    <a:pt x="4115" y="14233"/>
                  </a:cubicBezTo>
                  <a:cubicBezTo>
                    <a:pt x="4887" y="13430"/>
                    <a:pt x="6365" y="11758"/>
                    <a:pt x="7812" y="10183"/>
                  </a:cubicBezTo>
                  <a:cubicBezTo>
                    <a:pt x="8551" y="9379"/>
                    <a:pt x="9258" y="8608"/>
                    <a:pt x="9869" y="7965"/>
                  </a:cubicBezTo>
                  <a:cubicBezTo>
                    <a:pt x="10480" y="7354"/>
                    <a:pt x="10994" y="6840"/>
                    <a:pt x="11284" y="6615"/>
                  </a:cubicBezTo>
                  <a:cubicBezTo>
                    <a:pt x="12151" y="5972"/>
                    <a:pt x="12376" y="5168"/>
                    <a:pt x="12376" y="4590"/>
                  </a:cubicBezTo>
                  <a:cubicBezTo>
                    <a:pt x="12376" y="4108"/>
                    <a:pt x="12216" y="3754"/>
                    <a:pt x="12184" y="3722"/>
                  </a:cubicBezTo>
                  <a:cubicBezTo>
                    <a:pt x="12137" y="3628"/>
                    <a:pt x="12038" y="3568"/>
                    <a:pt x="11938" y="3568"/>
                  </a:cubicBezTo>
                  <a:cubicBezTo>
                    <a:pt x="11901" y="3568"/>
                    <a:pt x="11864" y="3576"/>
                    <a:pt x="11830" y="3593"/>
                  </a:cubicBezTo>
                  <a:cubicBezTo>
                    <a:pt x="11701" y="3658"/>
                    <a:pt x="11637" y="3818"/>
                    <a:pt x="11701" y="3947"/>
                  </a:cubicBezTo>
                  <a:cubicBezTo>
                    <a:pt x="11701" y="3979"/>
                    <a:pt x="11830" y="4236"/>
                    <a:pt x="11830" y="4590"/>
                  </a:cubicBezTo>
                  <a:cubicBezTo>
                    <a:pt x="11830" y="5040"/>
                    <a:pt x="11669" y="5618"/>
                    <a:pt x="10962" y="6197"/>
                  </a:cubicBezTo>
                  <a:cubicBezTo>
                    <a:pt x="10544" y="6518"/>
                    <a:pt x="9901" y="7161"/>
                    <a:pt x="9130" y="7965"/>
                  </a:cubicBezTo>
                  <a:cubicBezTo>
                    <a:pt x="7973" y="9186"/>
                    <a:pt x="6558" y="10729"/>
                    <a:pt x="5401" y="12015"/>
                  </a:cubicBezTo>
                  <a:cubicBezTo>
                    <a:pt x="4823" y="12658"/>
                    <a:pt x="4308" y="13237"/>
                    <a:pt x="3922" y="13655"/>
                  </a:cubicBezTo>
                  <a:cubicBezTo>
                    <a:pt x="3730" y="13847"/>
                    <a:pt x="3569" y="14008"/>
                    <a:pt x="3440" y="14137"/>
                  </a:cubicBezTo>
                  <a:cubicBezTo>
                    <a:pt x="3408" y="14201"/>
                    <a:pt x="3344" y="14233"/>
                    <a:pt x="3312" y="14265"/>
                  </a:cubicBezTo>
                  <a:lnTo>
                    <a:pt x="3280" y="14297"/>
                  </a:lnTo>
                  <a:lnTo>
                    <a:pt x="3022" y="14297"/>
                  </a:lnTo>
                  <a:cubicBezTo>
                    <a:pt x="2637" y="14297"/>
                    <a:pt x="1930" y="14233"/>
                    <a:pt x="1383" y="14105"/>
                  </a:cubicBezTo>
                  <a:cubicBezTo>
                    <a:pt x="1094" y="14040"/>
                    <a:pt x="837" y="13976"/>
                    <a:pt x="676" y="13880"/>
                  </a:cubicBezTo>
                  <a:cubicBezTo>
                    <a:pt x="618" y="13850"/>
                    <a:pt x="560" y="13821"/>
                    <a:pt x="525" y="13792"/>
                  </a:cubicBezTo>
                  <a:lnTo>
                    <a:pt x="525" y="13792"/>
                  </a:lnTo>
                  <a:cubicBezTo>
                    <a:pt x="560" y="13707"/>
                    <a:pt x="624" y="13498"/>
                    <a:pt x="740" y="13237"/>
                  </a:cubicBezTo>
                  <a:cubicBezTo>
                    <a:pt x="1158" y="12176"/>
                    <a:pt x="2090" y="10086"/>
                    <a:pt x="3119" y="8094"/>
                  </a:cubicBezTo>
                  <a:cubicBezTo>
                    <a:pt x="3601" y="7097"/>
                    <a:pt x="4115" y="6133"/>
                    <a:pt x="4565" y="5329"/>
                  </a:cubicBezTo>
                  <a:cubicBezTo>
                    <a:pt x="5048" y="4558"/>
                    <a:pt x="5465" y="3947"/>
                    <a:pt x="5755" y="3722"/>
                  </a:cubicBezTo>
                  <a:cubicBezTo>
                    <a:pt x="6462" y="3079"/>
                    <a:pt x="7812" y="2275"/>
                    <a:pt x="8937" y="1632"/>
                  </a:cubicBezTo>
                  <a:cubicBezTo>
                    <a:pt x="9516" y="1311"/>
                    <a:pt x="10062" y="1022"/>
                    <a:pt x="10448" y="829"/>
                  </a:cubicBezTo>
                  <a:cubicBezTo>
                    <a:pt x="10834" y="636"/>
                    <a:pt x="11059" y="507"/>
                    <a:pt x="11059" y="507"/>
                  </a:cubicBezTo>
                  <a:cubicBezTo>
                    <a:pt x="11219" y="443"/>
                    <a:pt x="11251" y="282"/>
                    <a:pt x="11187" y="154"/>
                  </a:cubicBezTo>
                  <a:cubicBezTo>
                    <a:pt x="11140" y="60"/>
                    <a:pt x="11041" y="0"/>
                    <a:pt x="10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4438;p64">
              <a:extLst>
                <a:ext uri="{FF2B5EF4-FFF2-40B4-BE49-F238E27FC236}">
                  <a16:creationId xmlns:a16="http://schemas.microsoft.com/office/drawing/2014/main" id="{9A1E4E53-F69D-0308-06E7-B65491E45326}"/>
                </a:ext>
              </a:extLst>
            </p:cNvPr>
            <p:cNvSpPr/>
            <p:nvPr/>
          </p:nvSpPr>
          <p:spPr>
            <a:xfrm>
              <a:off x="4536450" y="2239600"/>
              <a:ext cx="249125" cy="205200"/>
            </a:xfrm>
            <a:custGeom>
              <a:avLst/>
              <a:gdLst/>
              <a:ahLst/>
              <a:cxnLst/>
              <a:rect l="l" t="t" r="r" b="b"/>
              <a:pathLst>
                <a:path w="9965" h="8208" extrusionOk="0">
                  <a:moveTo>
                    <a:pt x="8969" y="1"/>
                  </a:moveTo>
                  <a:cubicBezTo>
                    <a:pt x="8187" y="1"/>
                    <a:pt x="6975" y="977"/>
                    <a:pt x="6975" y="977"/>
                  </a:cubicBezTo>
                  <a:cubicBezTo>
                    <a:pt x="6975" y="977"/>
                    <a:pt x="4307" y="1556"/>
                    <a:pt x="3311" y="1974"/>
                  </a:cubicBezTo>
                  <a:cubicBezTo>
                    <a:pt x="2347" y="2392"/>
                    <a:pt x="0" y="5381"/>
                    <a:pt x="579" y="5542"/>
                  </a:cubicBezTo>
                  <a:cubicBezTo>
                    <a:pt x="602" y="5548"/>
                    <a:pt x="627" y="5551"/>
                    <a:pt x="654" y="5551"/>
                  </a:cubicBezTo>
                  <a:cubicBezTo>
                    <a:pt x="1283" y="5551"/>
                    <a:pt x="2732" y="3807"/>
                    <a:pt x="2732" y="3806"/>
                  </a:cubicBezTo>
                  <a:lnTo>
                    <a:pt x="2732" y="3806"/>
                  </a:lnTo>
                  <a:cubicBezTo>
                    <a:pt x="2732" y="3807"/>
                    <a:pt x="1511" y="5606"/>
                    <a:pt x="1350" y="6281"/>
                  </a:cubicBezTo>
                  <a:cubicBezTo>
                    <a:pt x="1172" y="6903"/>
                    <a:pt x="1022" y="8207"/>
                    <a:pt x="1527" y="8207"/>
                  </a:cubicBezTo>
                  <a:cubicBezTo>
                    <a:pt x="1571" y="8207"/>
                    <a:pt x="1618" y="8198"/>
                    <a:pt x="1672" y="8178"/>
                  </a:cubicBezTo>
                  <a:cubicBezTo>
                    <a:pt x="2347" y="7953"/>
                    <a:pt x="3664" y="6120"/>
                    <a:pt x="3664" y="6120"/>
                  </a:cubicBezTo>
                  <a:cubicBezTo>
                    <a:pt x="3664" y="6120"/>
                    <a:pt x="5304" y="5124"/>
                    <a:pt x="6654" y="5124"/>
                  </a:cubicBezTo>
                  <a:cubicBezTo>
                    <a:pt x="7972" y="5124"/>
                    <a:pt x="8872" y="2649"/>
                    <a:pt x="8872" y="2649"/>
                  </a:cubicBezTo>
                  <a:cubicBezTo>
                    <a:pt x="8872" y="2649"/>
                    <a:pt x="9965" y="1556"/>
                    <a:pt x="9547" y="399"/>
                  </a:cubicBezTo>
                  <a:cubicBezTo>
                    <a:pt x="9442" y="109"/>
                    <a:pt x="9229" y="1"/>
                    <a:pt x="8969"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4439;p64">
              <a:extLst>
                <a:ext uri="{FF2B5EF4-FFF2-40B4-BE49-F238E27FC236}">
                  <a16:creationId xmlns:a16="http://schemas.microsoft.com/office/drawing/2014/main" id="{3D91B325-8778-33B4-3EBF-29B6A36A183E}"/>
                </a:ext>
              </a:extLst>
            </p:cNvPr>
            <p:cNvSpPr/>
            <p:nvPr/>
          </p:nvSpPr>
          <p:spPr>
            <a:xfrm>
              <a:off x="4542075" y="2232675"/>
              <a:ext cx="241900" cy="219425"/>
            </a:xfrm>
            <a:custGeom>
              <a:avLst/>
              <a:gdLst/>
              <a:ahLst/>
              <a:cxnLst/>
              <a:rect l="l" t="t" r="r" b="b"/>
              <a:pathLst>
                <a:path w="9676" h="8777" extrusionOk="0">
                  <a:moveTo>
                    <a:pt x="8743" y="547"/>
                  </a:moveTo>
                  <a:cubicBezTo>
                    <a:pt x="8840" y="547"/>
                    <a:pt x="8904" y="579"/>
                    <a:pt x="8936" y="579"/>
                  </a:cubicBezTo>
                  <a:cubicBezTo>
                    <a:pt x="9000" y="611"/>
                    <a:pt x="9033" y="676"/>
                    <a:pt x="9065" y="772"/>
                  </a:cubicBezTo>
                  <a:cubicBezTo>
                    <a:pt x="9129" y="933"/>
                    <a:pt x="9129" y="1061"/>
                    <a:pt x="9129" y="1222"/>
                  </a:cubicBezTo>
                  <a:cubicBezTo>
                    <a:pt x="9161" y="1608"/>
                    <a:pt x="8968" y="1994"/>
                    <a:pt x="8808" y="2283"/>
                  </a:cubicBezTo>
                  <a:cubicBezTo>
                    <a:pt x="8711" y="2411"/>
                    <a:pt x="8647" y="2540"/>
                    <a:pt x="8583" y="2604"/>
                  </a:cubicBezTo>
                  <a:lnTo>
                    <a:pt x="8486" y="2701"/>
                  </a:lnTo>
                  <a:lnTo>
                    <a:pt x="8486" y="2733"/>
                  </a:lnTo>
                  <a:lnTo>
                    <a:pt x="8454" y="2733"/>
                  </a:lnTo>
                  <a:lnTo>
                    <a:pt x="8390" y="2829"/>
                  </a:lnTo>
                  <a:lnTo>
                    <a:pt x="8390" y="2862"/>
                  </a:lnTo>
                  <a:cubicBezTo>
                    <a:pt x="8358" y="2958"/>
                    <a:pt x="8100" y="3569"/>
                    <a:pt x="7747" y="4115"/>
                  </a:cubicBezTo>
                  <a:cubicBezTo>
                    <a:pt x="7554" y="4404"/>
                    <a:pt x="7329" y="4662"/>
                    <a:pt x="7104" y="4854"/>
                  </a:cubicBezTo>
                  <a:cubicBezTo>
                    <a:pt x="6879" y="5047"/>
                    <a:pt x="6654" y="5144"/>
                    <a:pt x="6429" y="5144"/>
                  </a:cubicBezTo>
                  <a:cubicBezTo>
                    <a:pt x="5690" y="5144"/>
                    <a:pt x="4918" y="5401"/>
                    <a:pt x="4307" y="5658"/>
                  </a:cubicBezTo>
                  <a:cubicBezTo>
                    <a:pt x="3729" y="5915"/>
                    <a:pt x="3311" y="6172"/>
                    <a:pt x="3311" y="6172"/>
                  </a:cubicBezTo>
                  <a:lnTo>
                    <a:pt x="3214" y="6237"/>
                  </a:lnTo>
                  <a:cubicBezTo>
                    <a:pt x="3214" y="6237"/>
                    <a:pt x="3150" y="6333"/>
                    <a:pt x="2989" y="6526"/>
                  </a:cubicBezTo>
                  <a:cubicBezTo>
                    <a:pt x="2797" y="6783"/>
                    <a:pt x="2475" y="7169"/>
                    <a:pt x="2154" y="7522"/>
                  </a:cubicBezTo>
                  <a:cubicBezTo>
                    <a:pt x="1993" y="7683"/>
                    <a:pt x="1832" y="7844"/>
                    <a:pt x="1704" y="7972"/>
                  </a:cubicBezTo>
                  <a:cubicBezTo>
                    <a:pt x="1543" y="8101"/>
                    <a:pt x="1414" y="8198"/>
                    <a:pt x="1350" y="8230"/>
                  </a:cubicBezTo>
                  <a:lnTo>
                    <a:pt x="1318" y="8230"/>
                  </a:lnTo>
                  <a:lnTo>
                    <a:pt x="1286" y="8198"/>
                  </a:lnTo>
                  <a:cubicBezTo>
                    <a:pt x="1254" y="8133"/>
                    <a:pt x="1222" y="7940"/>
                    <a:pt x="1222" y="7715"/>
                  </a:cubicBezTo>
                  <a:cubicBezTo>
                    <a:pt x="1222" y="7362"/>
                    <a:pt x="1286" y="6912"/>
                    <a:pt x="1382" y="6622"/>
                  </a:cubicBezTo>
                  <a:cubicBezTo>
                    <a:pt x="1414" y="6494"/>
                    <a:pt x="1511" y="6269"/>
                    <a:pt x="1639" y="6012"/>
                  </a:cubicBezTo>
                  <a:cubicBezTo>
                    <a:pt x="1832" y="5626"/>
                    <a:pt x="2122" y="5176"/>
                    <a:pt x="2347" y="4822"/>
                  </a:cubicBezTo>
                  <a:cubicBezTo>
                    <a:pt x="2443" y="4662"/>
                    <a:pt x="2572" y="4501"/>
                    <a:pt x="2636" y="4404"/>
                  </a:cubicBezTo>
                  <a:cubicBezTo>
                    <a:pt x="2659" y="4359"/>
                    <a:pt x="2677" y="4321"/>
                    <a:pt x="2692" y="4292"/>
                  </a:cubicBezTo>
                  <a:lnTo>
                    <a:pt x="2692" y="4292"/>
                  </a:lnTo>
                  <a:cubicBezTo>
                    <a:pt x="2718" y="4261"/>
                    <a:pt x="2732" y="4244"/>
                    <a:pt x="2732" y="4244"/>
                  </a:cubicBezTo>
                  <a:lnTo>
                    <a:pt x="2720" y="4235"/>
                  </a:lnTo>
                  <a:lnTo>
                    <a:pt x="2720" y="4235"/>
                  </a:lnTo>
                  <a:cubicBezTo>
                    <a:pt x="2728" y="4219"/>
                    <a:pt x="2732" y="4212"/>
                    <a:pt x="2732" y="4212"/>
                  </a:cubicBezTo>
                  <a:cubicBezTo>
                    <a:pt x="2829" y="4115"/>
                    <a:pt x="2797" y="3954"/>
                    <a:pt x="2668" y="3858"/>
                  </a:cubicBezTo>
                  <a:cubicBezTo>
                    <a:pt x="2628" y="3818"/>
                    <a:pt x="2576" y="3800"/>
                    <a:pt x="2522" y="3800"/>
                  </a:cubicBezTo>
                  <a:cubicBezTo>
                    <a:pt x="2448" y="3800"/>
                    <a:pt x="2370" y="3834"/>
                    <a:pt x="2314" y="3890"/>
                  </a:cubicBezTo>
                  <a:lnTo>
                    <a:pt x="2250" y="3987"/>
                  </a:lnTo>
                  <a:cubicBezTo>
                    <a:pt x="2122" y="4147"/>
                    <a:pt x="1768" y="4565"/>
                    <a:pt x="1350" y="4919"/>
                  </a:cubicBezTo>
                  <a:cubicBezTo>
                    <a:pt x="1157" y="5112"/>
                    <a:pt x="964" y="5272"/>
                    <a:pt x="804" y="5401"/>
                  </a:cubicBezTo>
                  <a:cubicBezTo>
                    <a:pt x="725" y="5448"/>
                    <a:pt x="646" y="5488"/>
                    <a:pt x="582" y="5516"/>
                  </a:cubicBezTo>
                  <a:lnTo>
                    <a:pt x="582" y="5516"/>
                  </a:lnTo>
                  <a:cubicBezTo>
                    <a:pt x="590" y="5499"/>
                    <a:pt x="599" y="5482"/>
                    <a:pt x="611" y="5465"/>
                  </a:cubicBezTo>
                  <a:cubicBezTo>
                    <a:pt x="772" y="5079"/>
                    <a:pt x="1254" y="4372"/>
                    <a:pt x="1800" y="3762"/>
                  </a:cubicBezTo>
                  <a:cubicBezTo>
                    <a:pt x="2057" y="3472"/>
                    <a:pt x="2314" y="3183"/>
                    <a:pt x="2572" y="2958"/>
                  </a:cubicBezTo>
                  <a:cubicBezTo>
                    <a:pt x="2829" y="2733"/>
                    <a:pt x="3054" y="2540"/>
                    <a:pt x="3214" y="2508"/>
                  </a:cubicBezTo>
                  <a:cubicBezTo>
                    <a:pt x="3664" y="2315"/>
                    <a:pt x="4597" y="2058"/>
                    <a:pt x="5368" y="1865"/>
                  </a:cubicBezTo>
                  <a:cubicBezTo>
                    <a:pt x="5754" y="1769"/>
                    <a:pt x="6107" y="1672"/>
                    <a:pt x="6365" y="1608"/>
                  </a:cubicBezTo>
                  <a:cubicBezTo>
                    <a:pt x="6654" y="1544"/>
                    <a:pt x="6815" y="1511"/>
                    <a:pt x="6815" y="1511"/>
                  </a:cubicBezTo>
                  <a:lnTo>
                    <a:pt x="6911" y="1479"/>
                  </a:lnTo>
                  <a:lnTo>
                    <a:pt x="6975" y="1415"/>
                  </a:lnTo>
                  <a:cubicBezTo>
                    <a:pt x="7072" y="1351"/>
                    <a:pt x="7393" y="1094"/>
                    <a:pt x="7747" y="901"/>
                  </a:cubicBezTo>
                  <a:cubicBezTo>
                    <a:pt x="8100" y="708"/>
                    <a:pt x="8486" y="547"/>
                    <a:pt x="8743" y="547"/>
                  </a:cubicBezTo>
                  <a:close/>
                  <a:moveTo>
                    <a:pt x="8743" y="1"/>
                  </a:moveTo>
                  <a:cubicBezTo>
                    <a:pt x="8486" y="1"/>
                    <a:pt x="8229" y="97"/>
                    <a:pt x="8004" y="194"/>
                  </a:cubicBezTo>
                  <a:cubicBezTo>
                    <a:pt x="7389" y="434"/>
                    <a:pt x="6818" y="853"/>
                    <a:pt x="6644" y="1005"/>
                  </a:cubicBezTo>
                  <a:lnTo>
                    <a:pt x="6644" y="1005"/>
                  </a:lnTo>
                  <a:cubicBezTo>
                    <a:pt x="6485" y="1037"/>
                    <a:pt x="5897" y="1159"/>
                    <a:pt x="5240" y="1351"/>
                  </a:cubicBezTo>
                  <a:cubicBezTo>
                    <a:pt x="4436" y="1544"/>
                    <a:pt x="3536" y="1769"/>
                    <a:pt x="2989" y="1994"/>
                  </a:cubicBezTo>
                  <a:cubicBezTo>
                    <a:pt x="2732" y="2122"/>
                    <a:pt x="2411" y="2347"/>
                    <a:pt x="2089" y="2669"/>
                  </a:cubicBezTo>
                  <a:cubicBezTo>
                    <a:pt x="1639" y="3119"/>
                    <a:pt x="1125" y="3697"/>
                    <a:pt x="707" y="4244"/>
                  </a:cubicBezTo>
                  <a:cubicBezTo>
                    <a:pt x="514" y="4533"/>
                    <a:pt x="354" y="4790"/>
                    <a:pt x="225" y="5015"/>
                  </a:cubicBezTo>
                  <a:cubicBezTo>
                    <a:pt x="161" y="5144"/>
                    <a:pt x="96" y="5240"/>
                    <a:pt x="64" y="5369"/>
                  </a:cubicBezTo>
                  <a:cubicBezTo>
                    <a:pt x="32" y="5465"/>
                    <a:pt x="0" y="5562"/>
                    <a:pt x="0" y="5658"/>
                  </a:cubicBezTo>
                  <a:cubicBezTo>
                    <a:pt x="0" y="5755"/>
                    <a:pt x="32" y="5819"/>
                    <a:pt x="64" y="5915"/>
                  </a:cubicBezTo>
                  <a:cubicBezTo>
                    <a:pt x="129" y="5980"/>
                    <a:pt x="193" y="6044"/>
                    <a:pt x="289" y="6076"/>
                  </a:cubicBezTo>
                  <a:cubicBezTo>
                    <a:pt x="354" y="6076"/>
                    <a:pt x="386" y="6108"/>
                    <a:pt x="450" y="6108"/>
                  </a:cubicBezTo>
                  <a:cubicBezTo>
                    <a:pt x="579" y="6108"/>
                    <a:pt x="707" y="6044"/>
                    <a:pt x="836" y="5980"/>
                  </a:cubicBezTo>
                  <a:cubicBezTo>
                    <a:pt x="933" y="5935"/>
                    <a:pt x="1033" y="5877"/>
                    <a:pt x="1132" y="5811"/>
                  </a:cubicBezTo>
                  <a:lnTo>
                    <a:pt x="1132" y="5811"/>
                  </a:lnTo>
                  <a:cubicBezTo>
                    <a:pt x="1012" y="6077"/>
                    <a:pt x="896" y="6314"/>
                    <a:pt x="836" y="6494"/>
                  </a:cubicBezTo>
                  <a:cubicBezTo>
                    <a:pt x="772" y="6815"/>
                    <a:pt x="707" y="7297"/>
                    <a:pt x="707" y="7715"/>
                  </a:cubicBezTo>
                  <a:cubicBezTo>
                    <a:pt x="707" y="7940"/>
                    <a:pt x="707" y="8165"/>
                    <a:pt x="772" y="8358"/>
                  </a:cubicBezTo>
                  <a:cubicBezTo>
                    <a:pt x="836" y="8455"/>
                    <a:pt x="868" y="8551"/>
                    <a:pt x="964" y="8648"/>
                  </a:cubicBezTo>
                  <a:cubicBezTo>
                    <a:pt x="1061" y="8712"/>
                    <a:pt x="1189" y="8776"/>
                    <a:pt x="1318" y="8776"/>
                  </a:cubicBezTo>
                  <a:cubicBezTo>
                    <a:pt x="1382" y="8776"/>
                    <a:pt x="1447" y="8744"/>
                    <a:pt x="1543" y="8712"/>
                  </a:cubicBezTo>
                  <a:cubicBezTo>
                    <a:pt x="1768" y="8615"/>
                    <a:pt x="1993" y="8455"/>
                    <a:pt x="2218" y="8230"/>
                  </a:cubicBezTo>
                  <a:cubicBezTo>
                    <a:pt x="2822" y="7654"/>
                    <a:pt x="3478" y="6770"/>
                    <a:pt x="3632" y="6591"/>
                  </a:cubicBezTo>
                  <a:lnTo>
                    <a:pt x="3632" y="6591"/>
                  </a:lnTo>
                  <a:lnTo>
                    <a:pt x="3632" y="6590"/>
                  </a:lnTo>
                  <a:cubicBezTo>
                    <a:pt x="3793" y="6494"/>
                    <a:pt x="4243" y="6269"/>
                    <a:pt x="4757" y="6044"/>
                  </a:cubicBezTo>
                  <a:cubicBezTo>
                    <a:pt x="5272" y="5851"/>
                    <a:pt x="5882" y="5658"/>
                    <a:pt x="6429" y="5658"/>
                  </a:cubicBezTo>
                  <a:cubicBezTo>
                    <a:pt x="6847" y="5658"/>
                    <a:pt x="7200" y="5465"/>
                    <a:pt x="7490" y="5208"/>
                  </a:cubicBezTo>
                  <a:cubicBezTo>
                    <a:pt x="7940" y="4822"/>
                    <a:pt x="8293" y="4276"/>
                    <a:pt x="8518" y="3826"/>
                  </a:cubicBezTo>
                  <a:cubicBezTo>
                    <a:pt x="8718" y="3476"/>
                    <a:pt x="8840" y="3185"/>
                    <a:pt x="8885" y="3057"/>
                  </a:cubicBezTo>
                  <a:lnTo>
                    <a:pt x="8885" y="3057"/>
                  </a:lnTo>
                  <a:cubicBezTo>
                    <a:pt x="8960" y="2972"/>
                    <a:pt x="9117" y="2806"/>
                    <a:pt x="9258" y="2572"/>
                  </a:cubicBezTo>
                  <a:cubicBezTo>
                    <a:pt x="9450" y="2219"/>
                    <a:pt x="9675" y="1769"/>
                    <a:pt x="9675" y="1222"/>
                  </a:cubicBezTo>
                  <a:cubicBezTo>
                    <a:pt x="9675" y="1029"/>
                    <a:pt x="9643" y="804"/>
                    <a:pt x="9579" y="579"/>
                  </a:cubicBezTo>
                  <a:cubicBezTo>
                    <a:pt x="9515" y="386"/>
                    <a:pt x="9386" y="226"/>
                    <a:pt x="9225" y="129"/>
                  </a:cubicBezTo>
                  <a:cubicBezTo>
                    <a:pt x="9065" y="33"/>
                    <a:pt x="8904" y="1"/>
                    <a:pt x="87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4440;p64">
              <a:extLst>
                <a:ext uri="{FF2B5EF4-FFF2-40B4-BE49-F238E27FC236}">
                  <a16:creationId xmlns:a16="http://schemas.microsoft.com/office/drawing/2014/main" id="{8C75312B-494D-4FF4-FAA4-5FC67685D983}"/>
                </a:ext>
              </a:extLst>
            </p:cNvPr>
            <p:cNvSpPr/>
            <p:nvPr/>
          </p:nvSpPr>
          <p:spPr>
            <a:xfrm>
              <a:off x="4681900" y="2220000"/>
              <a:ext cx="85200" cy="103700"/>
            </a:xfrm>
            <a:custGeom>
              <a:avLst/>
              <a:gdLst/>
              <a:ahLst/>
              <a:cxnLst/>
              <a:rect l="l" t="t" r="r" b="b"/>
              <a:pathLst>
                <a:path w="3408" h="4148" extrusionOk="0">
                  <a:moveTo>
                    <a:pt x="1137" y="1"/>
                  </a:moveTo>
                  <a:cubicBezTo>
                    <a:pt x="788" y="1"/>
                    <a:pt x="579" y="592"/>
                    <a:pt x="579" y="1183"/>
                  </a:cubicBezTo>
                  <a:cubicBezTo>
                    <a:pt x="579" y="2018"/>
                    <a:pt x="1415" y="2276"/>
                    <a:pt x="1415" y="2276"/>
                  </a:cubicBezTo>
                  <a:cubicBezTo>
                    <a:pt x="1415" y="2276"/>
                    <a:pt x="0" y="3594"/>
                    <a:pt x="836" y="4011"/>
                  </a:cubicBezTo>
                  <a:cubicBezTo>
                    <a:pt x="1026" y="4110"/>
                    <a:pt x="1218" y="4148"/>
                    <a:pt x="1400" y="4148"/>
                  </a:cubicBezTo>
                  <a:cubicBezTo>
                    <a:pt x="1988" y="4148"/>
                    <a:pt x="2475" y="3754"/>
                    <a:pt x="2475" y="3754"/>
                  </a:cubicBezTo>
                  <a:lnTo>
                    <a:pt x="3407" y="1086"/>
                  </a:lnTo>
                  <a:lnTo>
                    <a:pt x="3407" y="1086"/>
                  </a:lnTo>
                  <a:cubicBezTo>
                    <a:pt x="3407" y="1086"/>
                    <a:pt x="3369" y="1090"/>
                    <a:pt x="3302" y="1090"/>
                  </a:cubicBezTo>
                  <a:cubicBezTo>
                    <a:pt x="3012" y="1090"/>
                    <a:pt x="2188" y="1026"/>
                    <a:pt x="1640" y="347"/>
                  </a:cubicBezTo>
                  <a:cubicBezTo>
                    <a:pt x="1451" y="102"/>
                    <a:pt x="1282" y="1"/>
                    <a:pt x="11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4441;p64">
              <a:extLst>
                <a:ext uri="{FF2B5EF4-FFF2-40B4-BE49-F238E27FC236}">
                  <a16:creationId xmlns:a16="http://schemas.microsoft.com/office/drawing/2014/main" id="{94AA0775-6AC8-871D-A2DE-6BF0ECE4472E}"/>
                </a:ext>
              </a:extLst>
            </p:cNvPr>
            <p:cNvSpPr/>
            <p:nvPr/>
          </p:nvSpPr>
          <p:spPr>
            <a:xfrm>
              <a:off x="4689125" y="2213400"/>
              <a:ext cx="84400" cy="116550"/>
            </a:xfrm>
            <a:custGeom>
              <a:avLst/>
              <a:gdLst/>
              <a:ahLst/>
              <a:cxnLst/>
              <a:rect l="l" t="t" r="r" b="b"/>
              <a:pathLst>
                <a:path w="3376" h="4662" extrusionOk="0">
                  <a:moveTo>
                    <a:pt x="836" y="0"/>
                  </a:moveTo>
                  <a:cubicBezTo>
                    <a:pt x="675" y="0"/>
                    <a:pt x="547" y="64"/>
                    <a:pt x="418" y="193"/>
                  </a:cubicBezTo>
                  <a:cubicBezTo>
                    <a:pt x="258" y="322"/>
                    <a:pt x="193" y="514"/>
                    <a:pt x="129" y="740"/>
                  </a:cubicBezTo>
                  <a:cubicBezTo>
                    <a:pt x="65" y="965"/>
                    <a:pt x="33" y="1190"/>
                    <a:pt x="33" y="1447"/>
                  </a:cubicBezTo>
                  <a:cubicBezTo>
                    <a:pt x="0" y="1961"/>
                    <a:pt x="290" y="2315"/>
                    <a:pt x="547" y="2507"/>
                  </a:cubicBezTo>
                  <a:cubicBezTo>
                    <a:pt x="589" y="2543"/>
                    <a:pt x="632" y="2575"/>
                    <a:pt x="674" y="2602"/>
                  </a:cubicBezTo>
                  <a:lnTo>
                    <a:pt x="674" y="2602"/>
                  </a:lnTo>
                  <a:cubicBezTo>
                    <a:pt x="614" y="2669"/>
                    <a:pt x="548" y="2745"/>
                    <a:pt x="483" y="2829"/>
                  </a:cubicBezTo>
                  <a:cubicBezTo>
                    <a:pt x="386" y="2957"/>
                    <a:pt x="258" y="3118"/>
                    <a:pt x="161" y="3311"/>
                  </a:cubicBezTo>
                  <a:cubicBezTo>
                    <a:pt x="65" y="3472"/>
                    <a:pt x="0" y="3665"/>
                    <a:pt x="0" y="3858"/>
                  </a:cubicBezTo>
                  <a:cubicBezTo>
                    <a:pt x="0" y="3986"/>
                    <a:pt x="33" y="4115"/>
                    <a:pt x="97" y="4243"/>
                  </a:cubicBezTo>
                  <a:cubicBezTo>
                    <a:pt x="161" y="4340"/>
                    <a:pt x="290" y="4436"/>
                    <a:pt x="418" y="4500"/>
                  </a:cubicBezTo>
                  <a:cubicBezTo>
                    <a:pt x="643" y="4629"/>
                    <a:pt x="901" y="4661"/>
                    <a:pt x="1126" y="4661"/>
                  </a:cubicBezTo>
                  <a:cubicBezTo>
                    <a:pt x="1833" y="4661"/>
                    <a:pt x="2347" y="4243"/>
                    <a:pt x="2347" y="4211"/>
                  </a:cubicBezTo>
                  <a:cubicBezTo>
                    <a:pt x="2476" y="4147"/>
                    <a:pt x="2508" y="3954"/>
                    <a:pt x="2411" y="3858"/>
                  </a:cubicBezTo>
                  <a:cubicBezTo>
                    <a:pt x="2355" y="3782"/>
                    <a:pt x="2276" y="3751"/>
                    <a:pt x="2195" y="3751"/>
                  </a:cubicBezTo>
                  <a:cubicBezTo>
                    <a:pt x="2138" y="3751"/>
                    <a:pt x="2079" y="3767"/>
                    <a:pt x="2026" y="3793"/>
                  </a:cubicBezTo>
                  <a:cubicBezTo>
                    <a:pt x="1993" y="3825"/>
                    <a:pt x="1576" y="4147"/>
                    <a:pt x="1126" y="4147"/>
                  </a:cubicBezTo>
                  <a:cubicBezTo>
                    <a:pt x="965" y="4147"/>
                    <a:pt x="804" y="4115"/>
                    <a:pt x="643" y="4018"/>
                  </a:cubicBezTo>
                  <a:cubicBezTo>
                    <a:pt x="579" y="3986"/>
                    <a:pt x="579" y="3954"/>
                    <a:pt x="547" y="3954"/>
                  </a:cubicBezTo>
                  <a:lnTo>
                    <a:pt x="547" y="3858"/>
                  </a:lnTo>
                  <a:cubicBezTo>
                    <a:pt x="547" y="3793"/>
                    <a:pt x="579" y="3665"/>
                    <a:pt x="643" y="3536"/>
                  </a:cubicBezTo>
                  <a:cubicBezTo>
                    <a:pt x="740" y="3343"/>
                    <a:pt x="901" y="3150"/>
                    <a:pt x="1061" y="2990"/>
                  </a:cubicBezTo>
                  <a:cubicBezTo>
                    <a:pt x="1126" y="2893"/>
                    <a:pt x="1190" y="2829"/>
                    <a:pt x="1222" y="2797"/>
                  </a:cubicBezTo>
                  <a:lnTo>
                    <a:pt x="1286" y="2732"/>
                  </a:lnTo>
                  <a:cubicBezTo>
                    <a:pt x="1383" y="2668"/>
                    <a:pt x="1383" y="2572"/>
                    <a:pt x="1383" y="2475"/>
                  </a:cubicBezTo>
                  <a:cubicBezTo>
                    <a:pt x="1351" y="2379"/>
                    <a:pt x="1286" y="2282"/>
                    <a:pt x="1190" y="2282"/>
                  </a:cubicBezTo>
                  <a:cubicBezTo>
                    <a:pt x="1190" y="2282"/>
                    <a:pt x="997" y="2218"/>
                    <a:pt x="868" y="2090"/>
                  </a:cubicBezTo>
                  <a:cubicBezTo>
                    <a:pt x="708" y="1929"/>
                    <a:pt x="547" y="1768"/>
                    <a:pt x="547" y="1447"/>
                  </a:cubicBezTo>
                  <a:cubicBezTo>
                    <a:pt x="547" y="1190"/>
                    <a:pt x="611" y="932"/>
                    <a:pt x="675" y="740"/>
                  </a:cubicBezTo>
                  <a:cubicBezTo>
                    <a:pt x="708" y="675"/>
                    <a:pt x="772" y="611"/>
                    <a:pt x="804" y="579"/>
                  </a:cubicBezTo>
                  <a:lnTo>
                    <a:pt x="836" y="547"/>
                  </a:lnTo>
                  <a:cubicBezTo>
                    <a:pt x="868" y="547"/>
                    <a:pt x="901" y="547"/>
                    <a:pt x="933" y="579"/>
                  </a:cubicBezTo>
                  <a:cubicBezTo>
                    <a:pt x="997" y="611"/>
                    <a:pt x="1061" y="675"/>
                    <a:pt x="1158" y="772"/>
                  </a:cubicBezTo>
                  <a:cubicBezTo>
                    <a:pt x="1479" y="1190"/>
                    <a:pt x="1865" y="1382"/>
                    <a:pt x="2218" y="1511"/>
                  </a:cubicBezTo>
                  <a:cubicBezTo>
                    <a:pt x="2572" y="1607"/>
                    <a:pt x="2861" y="1640"/>
                    <a:pt x="3022" y="1640"/>
                  </a:cubicBezTo>
                  <a:lnTo>
                    <a:pt x="3118" y="1640"/>
                  </a:lnTo>
                  <a:cubicBezTo>
                    <a:pt x="3279" y="1607"/>
                    <a:pt x="3376" y="1479"/>
                    <a:pt x="3376" y="1350"/>
                  </a:cubicBezTo>
                  <a:cubicBezTo>
                    <a:pt x="3376" y="1190"/>
                    <a:pt x="3247" y="1093"/>
                    <a:pt x="3086" y="1093"/>
                  </a:cubicBezTo>
                  <a:lnTo>
                    <a:pt x="3022" y="1093"/>
                  </a:lnTo>
                  <a:cubicBezTo>
                    <a:pt x="2893" y="1093"/>
                    <a:pt x="2668" y="1093"/>
                    <a:pt x="2379" y="997"/>
                  </a:cubicBezTo>
                  <a:cubicBezTo>
                    <a:pt x="2122" y="900"/>
                    <a:pt x="1801" y="740"/>
                    <a:pt x="1576" y="450"/>
                  </a:cubicBezTo>
                  <a:cubicBezTo>
                    <a:pt x="1447" y="322"/>
                    <a:pt x="1351" y="193"/>
                    <a:pt x="1222" y="129"/>
                  </a:cubicBezTo>
                  <a:cubicBezTo>
                    <a:pt x="1126" y="64"/>
                    <a:pt x="997"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4442;p64">
              <a:extLst>
                <a:ext uri="{FF2B5EF4-FFF2-40B4-BE49-F238E27FC236}">
                  <a16:creationId xmlns:a16="http://schemas.microsoft.com/office/drawing/2014/main" id="{E87A5F9C-0B78-2836-846E-2C2E465C3E4D}"/>
                </a:ext>
              </a:extLst>
            </p:cNvPr>
            <p:cNvSpPr/>
            <p:nvPr/>
          </p:nvSpPr>
          <p:spPr>
            <a:xfrm>
              <a:off x="5131100" y="2759925"/>
              <a:ext cx="513550" cy="155050"/>
            </a:xfrm>
            <a:custGeom>
              <a:avLst/>
              <a:gdLst/>
              <a:ahLst/>
              <a:cxnLst/>
              <a:rect l="l" t="t" r="r" b="b"/>
              <a:pathLst>
                <a:path w="20542" h="6202" extrusionOk="0">
                  <a:moveTo>
                    <a:pt x="8655" y="1"/>
                  </a:moveTo>
                  <a:cubicBezTo>
                    <a:pt x="6886" y="1"/>
                    <a:pt x="2639" y="1734"/>
                    <a:pt x="1351" y="2183"/>
                  </a:cubicBezTo>
                  <a:cubicBezTo>
                    <a:pt x="1" y="2665"/>
                    <a:pt x="1351" y="3051"/>
                    <a:pt x="2830" y="3340"/>
                  </a:cubicBezTo>
                  <a:cubicBezTo>
                    <a:pt x="3125" y="3398"/>
                    <a:pt x="3479" y="3421"/>
                    <a:pt x="3855" y="3421"/>
                  </a:cubicBezTo>
                  <a:cubicBezTo>
                    <a:pt x="5361" y="3421"/>
                    <a:pt x="7233" y="3051"/>
                    <a:pt x="7233" y="3051"/>
                  </a:cubicBezTo>
                  <a:lnTo>
                    <a:pt x="7233" y="3051"/>
                  </a:lnTo>
                  <a:cubicBezTo>
                    <a:pt x="7233" y="3051"/>
                    <a:pt x="4019" y="4433"/>
                    <a:pt x="4790" y="4626"/>
                  </a:cubicBezTo>
                  <a:cubicBezTo>
                    <a:pt x="4941" y="4664"/>
                    <a:pt x="5122" y="4680"/>
                    <a:pt x="5327" y="4680"/>
                  </a:cubicBezTo>
                  <a:cubicBezTo>
                    <a:pt x="6170" y="4680"/>
                    <a:pt x="7407" y="4415"/>
                    <a:pt x="8519" y="4337"/>
                  </a:cubicBezTo>
                  <a:cubicBezTo>
                    <a:pt x="9869" y="4241"/>
                    <a:pt x="11251" y="2955"/>
                    <a:pt x="11251" y="2955"/>
                  </a:cubicBezTo>
                  <a:cubicBezTo>
                    <a:pt x="11251" y="2955"/>
                    <a:pt x="17809" y="6201"/>
                    <a:pt x="18580" y="6201"/>
                  </a:cubicBezTo>
                  <a:cubicBezTo>
                    <a:pt x="19352" y="6201"/>
                    <a:pt x="20541" y="3855"/>
                    <a:pt x="18870" y="2858"/>
                  </a:cubicBezTo>
                  <a:cubicBezTo>
                    <a:pt x="17198" y="1894"/>
                    <a:pt x="14562" y="1090"/>
                    <a:pt x="14562" y="1090"/>
                  </a:cubicBezTo>
                  <a:cubicBezTo>
                    <a:pt x="14562" y="1090"/>
                    <a:pt x="10448" y="319"/>
                    <a:pt x="9001" y="30"/>
                  </a:cubicBezTo>
                  <a:cubicBezTo>
                    <a:pt x="8901" y="10"/>
                    <a:pt x="8784" y="1"/>
                    <a:pt x="8655"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4443;p64">
              <a:extLst>
                <a:ext uri="{FF2B5EF4-FFF2-40B4-BE49-F238E27FC236}">
                  <a16:creationId xmlns:a16="http://schemas.microsoft.com/office/drawing/2014/main" id="{2616A4AB-55C5-6AF2-6EDD-6558A222D363}"/>
                </a:ext>
              </a:extLst>
            </p:cNvPr>
            <p:cNvSpPr/>
            <p:nvPr/>
          </p:nvSpPr>
          <p:spPr>
            <a:xfrm>
              <a:off x="5143975" y="2753425"/>
              <a:ext cx="487000" cy="167975"/>
            </a:xfrm>
            <a:custGeom>
              <a:avLst/>
              <a:gdLst/>
              <a:ahLst/>
              <a:cxnLst/>
              <a:rect l="l" t="t" r="r" b="b"/>
              <a:pathLst>
                <a:path w="19480" h="6719" extrusionOk="0">
                  <a:moveTo>
                    <a:pt x="8133" y="515"/>
                  </a:moveTo>
                  <a:cubicBezTo>
                    <a:pt x="8261" y="515"/>
                    <a:pt x="8358" y="547"/>
                    <a:pt x="8422" y="547"/>
                  </a:cubicBezTo>
                  <a:cubicBezTo>
                    <a:pt x="9901" y="836"/>
                    <a:pt x="14015" y="1640"/>
                    <a:pt x="14015" y="1640"/>
                  </a:cubicBezTo>
                  <a:lnTo>
                    <a:pt x="14017" y="1621"/>
                  </a:lnTo>
                  <a:lnTo>
                    <a:pt x="14017" y="1621"/>
                  </a:lnTo>
                  <a:cubicBezTo>
                    <a:pt x="14077" y="1645"/>
                    <a:pt x="14213" y="1698"/>
                    <a:pt x="14401" y="1768"/>
                  </a:cubicBezTo>
                  <a:cubicBezTo>
                    <a:pt x="15237" y="2025"/>
                    <a:pt x="17005" y="2636"/>
                    <a:pt x="18226" y="3343"/>
                  </a:cubicBezTo>
                  <a:cubicBezTo>
                    <a:pt x="18772" y="3665"/>
                    <a:pt x="18933" y="4115"/>
                    <a:pt x="18933" y="4597"/>
                  </a:cubicBezTo>
                  <a:cubicBezTo>
                    <a:pt x="18933" y="4983"/>
                    <a:pt x="18805" y="5433"/>
                    <a:pt x="18580" y="5722"/>
                  </a:cubicBezTo>
                  <a:cubicBezTo>
                    <a:pt x="18483" y="5883"/>
                    <a:pt x="18387" y="6011"/>
                    <a:pt x="18290" y="6076"/>
                  </a:cubicBezTo>
                  <a:cubicBezTo>
                    <a:pt x="18194" y="6172"/>
                    <a:pt x="18097" y="6172"/>
                    <a:pt x="18065" y="6172"/>
                  </a:cubicBezTo>
                  <a:cubicBezTo>
                    <a:pt x="18065" y="6172"/>
                    <a:pt x="18001" y="6172"/>
                    <a:pt x="17937" y="6140"/>
                  </a:cubicBezTo>
                  <a:cubicBezTo>
                    <a:pt x="17615" y="6076"/>
                    <a:pt x="17005" y="5818"/>
                    <a:pt x="16265" y="5529"/>
                  </a:cubicBezTo>
                  <a:cubicBezTo>
                    <a:pt x="15172" y="5047"/>
                    <a:pt x="13822" y="4404"/>
                    <a:pt x="12729" y="3890"/>
                  </a:cubicBezTo>
                  <a:cubicBezTo>
                    <a:pt x="12183" y="3633"/>
                    <a:pt x="11733" y="3408"/>
                    <a:pt x="11379" y="3247"/>
                  </a:cubicBezTo>
                  <a:cubicBezTo>
                    <a:pt x="11058" y="3086"/>
                    <a:pt x="10865" y="2990"/>
                    <a:pt x="10833" y="2990"/>
                  </a:cubicBezTo>
                  <a:cubicBezTo>
                    <a:pt x="10796" y="2965"/>
                    <a:pt x="10759" y="2955"/>
                    <a:pt x="10722" y="2955"/>
                  </a:cubicBezTo>
                  <a:cubicBezTo>
                    <a:pt x="10663" y="2955"/>
                    <a:pt x="10603" y="2982"/>
                    <a:pt x="10544" y="3022"/>
                  </a:cubicBezTo>
                  <a:cubicBezTo>
                    <a:pt x="10479" y="3086"/>
                    <a:pt x="10126" y="3408"/>
                    <a:pt x="9643" y="3697"/>
                  </a:cubicBezTo>
                  <a:cubicBezTo>
                    <a:pt x="9161" y="3986"/>
                    <a:pt x="8551" y="4276"/>
                    <a:pt x="7972" y="4308"/>
                  </a:cubicBezTo>
                  <a:cubicBezTo>
                    <a:pt x="6847" y="4404"/>
                    <a:pt x="5593" y="4661"/>
                    <a:pt x="4822" y="4661"/>
                  </a:cubicBezTo>
                  <a:cubicBezTo>
                    <a:pt x="4752" y="4661"/>
                    <a:pt x="4687" y="4661"/>
                    <a:pt x="4626" y="4660"/>
                  </a:cubicBezTo>
                  <a:lnTo>
                    <a:pt x="4626" y="4660"/>
                  </a:lnTo>
                  <a:cubicBezTo>
                    <a:pt x="4918" y="4465"/>
                    <a:pt x="5452" y="4187"/>
                    <a:pt x="5883" y="3986"/>
                  </a:cubicBezTo>
                  <a:cubicBezTo>
                    <a:pt x="6140" y="3858"/>
                    <a:pt x="6365" y="3761"/>
                    <a:pt x="6558" y="3697"/>
                  </a:cubicBezTo>
                  <a:cubicBezTo>
                    <a:pt x="6718" y="3600"/>
                    <a:pt x="6815" y="3568"/>
                    <a:pt x="6815" y="3568"/>
                  </a:cubicBezTo>
                  <a:cubicBezTo>
                    <a:pt x="6943" y="3504"/>
                    <a:pt x="7008" y="3375"/>
                    <a:pt x="6976" y="3247"/>
                  </a:cubicBezTo>
                  <a:cubicBezTo>
                    <a:pt x="6948" y="3135"/>
                    <a:pt x="6847" y="3048"/>
                    <a:pt x="6716" y="3048"/>
                  </a:cubicBezTo>
                  <a:cubicBezTo>
                    <a:pt x="6696" y="3048"/>
                    <a:pt x="6675" y="3050"/>
                    <a:pt x="6654" y="3054"/>
                  </a:cubicBezTo>
                  <a:cubicBezTo>
                    <a:pt x="6654" y="3054"/>
                    <a:pt x="6558" y="3086"/>
                    <a:pt x="6365" y="3118"/>
                  </a:cubicBezTo>
                  <a:cubicBezTo>
                    <a:pt x="5754" y="3215"/>
                    <a:pt x="4436" y="3440"/>
                    <a:pt x="3343" y="3440"/>
                  </a:cubicBezTo>
                  <a:cubicBezTo>
                    <a:pt x="2957" y="3440"/>
                    <a:pt x="2636" y="3408"/>
                    <a:pt x="2379" y="3343"/>
                  </a:cubicBezTo>
                  <a:cubicBezTo>
                    <a:pt x="1865" y="3247"/>
                    <a:pt x="1350" y="3118"/>
                    <a:pt x="997" y="3022"/>
                  </a:cubicBezTo>
                  <a:cubicBezTo>
                    <a:pt x="804" y="2958"/>
                    <a:pt x="676" y="2894"/>
                    <a:pt x="611" y="2829"/>
                  </a:cubicBezTo>
                  <a:lnTo>
                    <a:pt x="611" y="2829"/>
                  </a:lnTo>
                  <a:cubicBezTo>
                    <a:pt x="684" y="2795"/>
                    <a:pt x="791" y="2748"/>
                    <a:pt x="932" y="2700"/>
                  </a:cubicBezTo>
                  <a:cubicBezTo>
                    <a:pt x="1575" y="2443"/>
                    <a:pt x="2957" y="1929"/>
                    <a:pt x="4404" y="1415"/>
                  </a:cubicBezTo>
                  <a:cubicBezTo>
                    <a:pt x="5111" y="1190"/>
                    <a:pt x="5850" y="965"/>
                    <a:pt x="6493" y="804"/>
                  </a:cubicBezTo>
                  <a:cubicBezTo>
                    <a:pt x="7136" y="611"/>
                    <a:pt x="7715" y="515"/>
                    <a:pt x="8133" y="515"/>
                  </a:cubicBezTo>
                  <a:close/>
                  <a:moveTo>
                    <a:pt x="8133" y="0"/>
                  </a:moveTo>
                  <a:cubicBezTo>
                    <a:pt x="7651" y="0"/>
                    <a:pt x="7040" y="97"/>
                    <a:pt x="6365" y="257"/>
                  </a:cubicBezTo>
                  <a:cubicBezTo>
                    <a:pt x="4340" y="772"/>
                    <a:pt x="1704" y="1833"/>
                    <a:pt x="772" y="2186"/>
                  </a:cubicBezTo>
                  <a:cubicBezTo>
                    <a:pt x="547" y="2250"/>
                    <a:pt x="386" y="2347"/>
                    <a:pt x="257" y="2443"/>
                  </a:cubicBezTo>
                  <a:cubicBezTo>
                    <a:pt x="193" y="2475"/>
                    <a:pt x="129" y="2540"/>
                    <a:pt x="97" y="2604"/>
                  </a:cubicBezTo>
                  <a:cubicBezTo>
                    <a:pt x="32" y="2668"/>
                    <a:pt x="0" y="2733"/>
                    <a:pt x="0" y="2829"/>
                  </a:cubicBezTo>
                  <a:cubicBezTo>
                    <a:pt x="0" y="2958"/>
                    <a:pt x="64" y="3054"/>
                    <a:pt x="129" y="3118"/>
                  </a:cubicBezTo>
                  <a:cubicBezTo>
                    <a:pt x="225" y="3247"/>
                    <a:pt x="354" y="3311"/>
                    <a:pt x="482" y="3375"/>
                  </a:cubicBezTo>
                  <a:cubicBezTo>
                    <a:pt x="900" y="3568"/>
                    <a:pt x="1575" y="3729"/>
                    <a:pt x="2250" y="3890"/>
                  </a:cubicBezTo>
                  <a:cubicBezTo>
                    <a:pt x="2572" y="3954"/>
                    <a:pt x="2957" y="3954"/>
                    <a:pt x="3343" y="3954"/>
                  </a:cubicBezTo>
                  <a:cubicBezTo>
                    <a:pt x="3873" y="3954"/>
                    <a:pt x="4440" y="3909"/>
                    <a:pt x="4958" y="3849"/>
                  </a:cubicBezTo>
                  <a:lnTo>
                    <a:pt x="4958" y="3849"/>
                  </a:lnTo>
                  <a:cubicBezTo>
                    <a:pt x="4758" y="3961"/>
                    <a:pt x="4568" y="4077"/>
                    <a:pt x="4404" y="4179"/>
                  </a:cubicBezTo>
                  <a:cubicBezTo>
                    <a:pt x="4275" y="4243"/>
                    <a:pt x="4179" y="4340"/>
                    <a:pt x="4083" y="4404"/>
                  </a:cubicBezTo>
                  <a:cubicBezTo>
                    <a:pt x="4018" y="4468"/>
                    <a:pt x="3986" y="4501"/>
                    <a:pt x="3954" y="4565"/>
                  </a:cubicBezTo>
                  <a:cubicBezTo>
                    <a:pt x="3922" y="4597"/>
                    <a:pt x="3890" y="4693"/>
                    <a:pt x="3890" y="4790"/>
                  </a:cubicBezTo>
                  <a:cubicBezTo>
                    <a:pt x="3890" y="4886"/>
                    <a:pt x="3922" y="4983"/>
                    <a:pt x="4018" y="5047"/>
                  </a:cubicBezTo>
                  <a:cubicBezTo>
                    <a:pt x="4083" y="5111"/>
                    <a:pt x="4147" y="5111"/>
                    <a:pt x="4211" y="5143"/>
                  </a:cubicBezTo>
                  <a:cubicBezTo>
                    <a:pt x="4404" y="5176"/>
                    <a:pt x="4597" y="5208"/>
                    <a:pt x="4822" y="5208"/>
                  </a:cubicBezTo>
                  <a:cubicBezTo>
                    <a:pt x="5722" y="5208"/>
                    <a:pt x="6943" y="4918"/>
                    <a:pt x="8004" y="4854"/>
                  </a:cubicBezTo>
                  <a:cubicBezTo>
                    <a:pt x="8776" y="4790"/>
                    <a:pt x="9483" y="4436"/>
                    <a:pt x="10029" y="4083"/>
                  </a:cubicBezTo>
                  <a:cubicBezTo>
                    <a:pt x="10353" y="3880"/>
                    <a:pt x="10614" y="3677"/>
                    <a:pt x="10762" y="3547"/>
                  </a:cubicBezTo>
                  <a:lnTo>
                    <a:pt x="10762" y="3547"/>
                  </a:lnTo>
                  <a:cubicBezTo>
                    <a:pt x="11209" y="3765"/>
                    <a:pt x="12564" y="4422"/>
                    <a:pt x="13983" y="5079"/>
                  </a:cubicBezTo>
                  <a:cubicBezTo>
                    <a:pt x="14851" y="5497"/>
                    <a:pt x="15751" y="5883"/>
                    <a:pt x="16490" y="6204"/>
                  </a:cubicBezTo>
                  <a:cubicBezTo>
                    <a:pt x="16844" y="6333"/>
                    <a:pt x="17165" y="6461"/>
                    <a:pt x="17455" y="6558"/>
                  </a:cubicBezTo>
                  <a:cubicBezTo>
                    <a:pt x="17583" y="6622"/>
                    <a:pt x="17680" y="6654"/>
                    <a:pt x="17776" y="6686"/>
                  </a:cubicBezTo>
                  <a:cubicBezTo>
                    <a:pt x="17905" y="6686"/>
                    <a:pt x="17969" y="6718"/>
                    <a:pt x="18065" y="6718"/>
                  </a:cubicBezTo>
                  <a:cubicBezTo>
                    <a:pt x="18290" y="6718"/>
                    <a:pt x="18451" y="6622"/>
                    <a:pt x="18612" y="6493"/>
                  </a:cubicBezTo>
                  <a:cubicBezTo>
                    <a:pt x="18869" y="6301"/>
                    <a:pt x="19062" y="6043"/>
                    <a:pt x="19223" y="5690"/>
                  </a:cubicBezTo>
                  <a:cubicBezTo>
                    <a:pt x="19383" y="5368"/>
                    <a:pt x="19480" y="4983"/>
                    <a:pt x="19480" y="4597"/>
                  </a:cubicBezTo>
                  <a:cubicBezTo>
                    <a:pt x="19480" y="3954"/>
                    <a:pt x="19190" y="3311"/>
                    <a:pt x="18483" y="2893"/>
                  </a:cubicBezTo>
                  <a:cubicBezTo>
                    <a:pt x="16780" y="1897"/>
                    <a:pt x="14144" y="1125"/>
                    <a:pt x="14144" y="1093"/>
                  </a:cubicBezTo>
                  <a:lnTo>
                    <a:pt x="14112" y="1093"/>
                  </a:lnTo>
                  <a:cubicBezTo>
                    <a:pt x="14112" y="1093"/>
                    <a:pt x="13083" y="900"/>
                    <a:pt x="11861" y="675"/>
                  </a:cubicBezTo>
                  <a:cubicBezTo>
                    <a:pt x="10672" y="450"/>
                    <a:pt x="9258" y="161"/>
                    <a:pt x="8518" y="32"/>
                  </a:cubicBezTo>
                  <a:cubicBezTo>
                    <a:pt x="8422" y="0"/>
                    <a:pt x="8261" y="0"/>
                    <a:pt x="8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4444;p64">
              <a:extLst>
                <a:ext uri="{FF2B5EF4-FFF2-40B4-BE49-F238E27FC236}">
                  <a16:creationId xmlns:a16="http://schemas.microsoft.com/office/drawing/2014/main" id="{5C0228B0-6456-E34D-D9C6-D56A3690AA4E}"/>
                </a:ext>
              </a:extLst>
            </p:cNvPr>
            <p:cNvSpPr/>
            <p:nvPr/>
          </p:nvSpPr>
          <p:spPr>
            <a:xfrm>
              <a:off x="5279775" y="2826825"/>
              <a:ext cx="540850" cy="800375"/>
            </a:xfrm>
            <a:custGeom>
              <a:avLst/>
              <a:gdLst/>
              <a:ahLst/>
              <a:cxnLst/>
              <a:rect l="l" t="t" r="r" b="b"/>
              <a:pathLst>
                <a:path w="21634" h="32015" extrusionOk="0">
                  <a:moveTo>
                    <a:pt x="13743" y="0"/>
                  </a:moveTo>
                  <a:cubicBezTo>
                    <a:pt x="11830" y="0"/>
                    <a:pt x="10094" y="2047"/>
                    <a:pt x="10094" y="2047"/>
                  </a:cubicBezTo>
                  <a:cubicBezTo>
                    <a:pt x="10094" y="2047"/>
                    <a:pt x="6172" y="4875"/>
                    <a:pt x="3344" y="8893"/>
                  </a:cubicBezTo>
                  <a:cubicBezTo>
                    <a:pt x="515" y="12912"/>
                    <a:pt x="1" y="21012"/>
                    <a:pt x="611" y="23358"/>
                  </a:cubicBezTo>
                  <a:cubicBezTo>
                    <a:pt x="1190" y="25705"/>
                    <a:pt x="1576" y="28469"/>
                    <a:pt x="4404" y="30302"/>
                  </a:cubicBezTo>
                  <a:cubicBezTo>
                    <a:pt x="5959" y="31315"/>
                    <a:pt x="7276" y="32015"/>
                    <a:pt x="8938" y="32015"/>
                  </a:cubicBezTo>
                  <a:cubicBezTo>
                    <a:pt x="10336" y="32015"/>
                    <a:pt x="11977" y="31520"/>
                    <a:pt x="14208" y="30302"/>
                  </a:cubicBezTo>
                  <a:cubicBezTo>
                    <a:pt x="19094" y="27666"/>
                    <a:pt x="21634" y="18858"/>
                    <a:pt x="21152" y="12108"/>
                  </a:cubicBezTo>
                  <a:cubicBezTo>
                    <a:pt x="20669" y="5358"/>
                    <a:pt x="16555" y="664"/>
                    <a:pt x="14401" y="86"/>
                  </a:cubicBezTo>
                  <a:cubicBezTo>
                    <a:pt x="14181" y="27"/>
                    <a:pt x="13961" y="0"/>
                    <a:pt x="137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4445;p64">
              <a:extLst>
                <a:ext uri="{FF2B5EF4-FFF2-40B4-BE49-F238E27FC236}">
                  <a16:creationId xmlns:a16="http://schemas.microsoft.com/office/drawing/2014/main" id="{3A6B5601-7F2E-F632-0E88-428339AF1AA8}"/>
                </a:ext>
              </a:extLst>
            </p:cNvPr>
            <p:cNvSpPr/>
            <p:nvPr/>
          </p:nvSpPr>
          <p:spPr>
            <a:xfrm>
              <a:off x="5283000" y="2820125"/>
              <a:ext cx="533625" cy="814075"/>
            </a:xfrm>
            <a:custGeom>
              <a:avLst/>
              <a:gdLst/>
              <a:ahLst/>
              <a:cxnLst/>
              <a:rect l="l" t="t" r="r" b="b"/>
              <a:pathLst>
                <a:path w="21345" h="32563" extrusionOk="0">
                  <a:moveTo>
                    <a:pt x="9810" y="2098"/>
                  </a:moveTo>
                  <a:cubicBezTo>
                    <a:pt x="9810" y="2098"/>
                    <a:pt x="9810" y="2098"/>
                    <a:pt x="9810" y="2098"/>
                  </a:cubicBezTo>
                  <a:lnTo>
                    <a:pt x="9810" y="2098"/>
                  </a:lnTo>
                  <a:lnTo>
                    <a:pt x="9810" y="2098"/>
                  </a:lnTo>
                  <a:close/>
                  <a:moveTo>
                    <a:pt x="13597" y="547"/>
                  </a:moveTo>
                  <a:cubicBezTo>
                    <a:pt x="13790" y="547"/>
                    <a:pt x="13983" y="547"/>
                    <a:pt x="14208" y="611"/>
                  </a:cubicBezTo>
                  <a:cubicBezTo>
                    <a:pt x="14658" y="740"/>
                    <a:pt x="15301" y="1125"/>
                    <a:pt x="15976" y="1736"/>
                  </a:cubicBezTo>
                  <a:cubicBezTo>
                    <a:pt x="18001" y="3568"/>
                    <a:pt x="20380" y="7426"/>
                    <a:pt x="20765" y="12408"/>
                  </a:cubicBezTo>
                  <a:cubicBezTo>
                    <a:pt x="20798" y="12955"/>
                    <a:pt x="20798" y="13501"/>
                    <a:pt x="20798" y="14080"/>
                  </a:cubicBezTo>
                  <a:cubicBezTo>
                    <a:pt x="20798" y="17262"/>
                    <a:pt x="20187" y="20766"/>
                    <a:pt x="18997" y="23755"/>
                  </a:cubicBezTo>
                  <a:cubicBezTo>
                    <a:pt x="17840" y="26712"/>
                    <a:pt x="16104" y="29187"/>
                    <a:pt x="13951" y="30345"/>
                  </a:cubicBezTo>
                  <a:cubicBezTo>
                    <a:pt x="11733" y="31534"/>
                    <a:pt x="10126" y="32016"/>
                    <a:pt x="8808" y="32016"/>
                  </a:cubicBezTo>
                  <a:cubicBezTo>
                    <a:pt x="7233" y="32016"/>
                    <a:pt x="5979" y="31373"/>
                    <a:pt x="4436" y="30377"/>
                  </a:cubicBezTo>
                  <a:cubicBezTo>
                    <a:pt x="3054" y="29477"/>
                    <a:pt x="2282" y="28352"/>
                    <a:pt x="1768" y="27195"/>
                  </a:cubicBezTo>
                  <a:cubicBezTo>
                    <a:pt x="1286" y="26005"/>
                    <a:pt x="1029" y="24752"/>
                    <a:pt x="739" y="23562"/>
                  </a:cubicBezTo>
                  <a:cubicBezTo>
                    <a:pt x="611" y="23048"/>
                    <a:pt x="514" y="22180"/>
                    <a:pt x="514" y="21087"/>
                  </a:cubicBezTo>
                  <a:cubicBezTo>
                    <a:pt x="514" y="19383"/>
                    <a:pt x="707" y="17198"/>
                    <a:pt x="1189" y="15044"/>
                  </a:cubicBezTo>
                  <a:cubicBezTo>
                    <a:pt x="1640" y="12890"/>
                    <a:pt x="2379" y="10801"/>
                    <a:pt x="3440" y="9322"/>
                  </a:cubicBezTo>
                  <a:cubicBezTo>
                    <a:pt x="4822" y="7329"/>
                    <a:pt x="6493" y="5626"/>
                    <a:pt x="7843" y="4436"/>
                  </a:cubicBezTo>
                  <a:cubicBezTo>
                    <a:pt x="8486" y="3825"/>
                    <a:pt x="9065" y="3343"/>
                    <a:pt x="9483" y="3022"/>
                  </a:cubicBezTo>
                  <a:cubicBezTo>
                    <a:pt x="9676" y="2861"/>
                    <a:pt x="9836" y="2733"/>
                    <a:pt x="9965" y="2668"/>
                  </a:cubicBezTo>
                  <a:cubicBezTo>
                    <a:pt x="10061" y="2572"/>
                    <a:pt x="10126" y="2540"/>
                    <a:pt x="10126" y="2540"/>
                  </a:cubicBezTo>
                  <a:lnTo>
                    <a:pt x="10158" y="2475"/>
                  </a:lnTo>
                  <a:lnTo>
                    <a:pt x="10190" y="2475"/>
                  </a:lnTo>
                  <a:cubicBezTo>
                    <a:pt x="10286" y="2379"/>
                    <a:pt x="10704" y="1865"/>
                    <a:pt x="11347" y="1415"/>
                  </a:cubicBezTo>
                  <a:cubicBezTo>
                    <a:pt x="11990" y="965"/>
                    <a:pt x="12794" y="547"/>
                    <a:pt x="13597" y="547"/>
                  </a:cubicBezTo>
                  <a:close/>
                  <a:moveTo>
                    <a:pt x="13597" y="0"/>
                  </a:moveTo>
                  <a:cubicBezTo>
                    <a:pt x="12536" y="0"/>
                    <a:pt x="11604" y="547"/>
                    <a:pt x="10897" y="1093"/>
                  </a:cubicBezTo>
                  <a:cubicBezTo>
                    <a:pt x="10337" y="1520"/>
                    <a:pt x="9932" y="1947"/>
                    <a:pt x="9810" y="2098"/>
                  </a:cubicBezTo>
                  <a:lnTo>
                    <a:pt x="9810" y="2098"/>
                  </a:lnTo>
                  <a:lnTo>
                    <a:pt x="9804" y="2090"/>
                  </a:lnTo>
                  <a:cubicBezTo>
                    <a:pt x="9804" y="2122"/>
                    <a:pt x="5850" y="4951"/>
                    <a:pt x="2990" y="9001"/>
                  </a:cubicBezTo>
                  <a:cubicBezTo>
                    <a:pt x="1897" y="10576"/>
                    <a:pt x="1125" y="12730"/>
                    <a:pt x="675" y="14915"/>
                  </a:cubicBezTo>
                  <a:cubicBezTo>
                    <a:pt x="193" y="17101"/>
                    <a:pt x="0" y="19351"/>
                    <a:pt x="0" y="21087"/>
                  </a:cubicBezTo>
                  <a:cubicBezTo>
                    <a:pt x="0" y="22212"/>
                    <a:pt x="64" y="23112"/>
                    <a:pt x="225" y="23691"/>
                  </a:cubicBezTo>
                  <a:cubicBezTo>
                    <a:pt x="514" y="24880"/>
                    <a:pt x="739" y="26166"/>
                    <a:pt x="1286" y="27387"/>
                  </a:cubicBezTo>
                  <a:cubicBezTo>
                    <a:pt x="1832" y="28641"/>
                    <a:pt x="2668" y="29863"/>
                    <a:pt x="4147" y="30795"/>
                  </a:cubicBezTo>
                  <a:cubicBezTo>
                    <a:pt x="5690" y="31823"/>
                    <a:pt x="7040" y="32563"/>
                    <a:pt x="8808" y="32563"/>
                  </a:cubicBezTo>
                  <a:cubicBezTo>
                    <a:pt x="10254" y="32563"/>
                    <a:pt x="11926" y="32048"/>
                    <a:pt x="14208" y="30827"/>
                  </a:cubicBezTo>
                  <a:cubicBezTo>
                    <a:pt x="16522" y="29573"/>
                    <a:pt x="18290" y="27002"/>
                    <a:pt x="19512" y="23948"/>
                  </a:cubicBezTo>
                  <a:cubicBezTo>
                    <a:pt x="20701" y="20894"/>
                    <a:pt x="21344" y="17326"/>
                    <a:pt x="21344" y="14080"/>
                  </a:cubicBezTo>
                  <a:cubicBezTo>
                    <a:pt x="21344" y="13501"/>
                    <a:pt x="21312" y="12922"/>
                    <a:pt x="21280" y="12376"/>
                  </a:cubicBezTo>
                  <a:cubicBezTo>
                    <a:pt x="21023" y="8936"/>
                    <a:pt x="19865" y="6043"/>
                    <a:pt x="18483" y="3922"/>
                  </a:cubicBezTo>
                  <a:cubicBezTo>
                    <a:pt x="17808" y="2861"/>
                    <a:pt x="17069" y="1993"/>
                    <a:pt x="16330" y="1350"/>
                  </a:cubicBezTo>
                  <a:cubicBezTo>
                    <a:pt x="15622" y="675"/>
                    <a:pt x="14947" y="257"/>
                    <a:pt x="14337" y="97"/>
                  </a:cubicBezTo>
                  <a:cubicBezTo>
                    <a:pt x="14079" y="32"/>
                    <a:pt x="13854" y="0"/>
                    <a:pt x="13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4446;p64">
              <a:extLst>
                <a:ext uri="{FF2B5EF4-FFF2-40B4-BE49-F238E27FC236}">
                  <a16:creationId xmlns:a16="http://schemas.microsoft.com/office/drawing/2014/main" id="{F9F3132A-3123-D3D0-9F86-EB56054C6633}"/>
                </a:ext>
              </a:extLst>
            </p:cNvPr>
            <p:cNvSpPr/>
            <p:nvPr/>
          </p:nvSpPr>
          <p:spPr>
            <a:xfrm>
              <a:off x="5438900" y="2899100"/>
              <a:ext cx="237875" cy="221725"/>
            </a:xfrm>
            <a:custGeom>
              <a:avLst/>
              <a:gdLst/>
              <a:ahLst/>
              <a:cxnLst/>
              <a:rect l="l" t="t" r="r" b="b"/>
              <a:pathLst>
                <a:path w="9515" h="8869" extrusionOk="0">
                  <a:moveTo>
                    <a:pt x="6904" y="0"/>
                  </a:moveTo>
                  <a:cubicBezTo>
                    <a:pt x="5656" y="0"/>
                    <a:pt x="4018" y="441"/>
                    <a:pt x="4018" y="441"/>
                  </a:cubicBezTo>
                  <a:cubicBezTo>
                    <a:pt x="4018" y="441"/>
                    <a:pt x="2250" y="634"/>
                    <a:pt x="1382" y="1792"/>
                  </a:cubicBezTo>
                  <a:cubicBezTo>
                    <a:pt x="514" y="2981"/>
                    <a:pt x="804" y="3367"/>
                    <a:pt x="1382" y="3656"/>
                  </a:cubicBezTo>
                  <a:cubicBezTo>
                    <a:pt x="1961" y="3945"/>
                    <a:pt x="2057" y="4717"/>
                    <a:pt x="2057" y="4717"/>
                  </a:cubicBezTo>
                  <a:cubicBezTo>
                    <a:pt x="2057" y="4717"/>
                    <a:pt x="0" y="8060"/>
                    <a:pt x="1093" y="8735"/>
                  </a:cubicBezTo>
                  <a:cubicBezTo>
                    <a:pt x="1231" y="8826"/>
                    <a:pt x="1431" y="8868"/>
                    <a:pt x="1678" y="8868"/>
                  </a:cubicBezTo>
                  <a:cubicBezTo>
                    <a:pt x="3336" y="8868"/>
                    <a:pt x="7110" y="6975"/>
                    <a:pt x="8229" y="5520"/>
                  </a:cubicBezTo>
                  <a:cubicBezTo>
                    <a:pt x="9515" y="3849"/>
                    <a:pt x="8904" y="1117"/>
                    <a:pt x="8133" y="313"/>
                  </a:cubicBezTo>
                  <a:cubicBezTo>
                    <a:pt x="7901" y="81"/>
                    <a:pt x="7438" y="0"/>
                    <a:pt x="6904"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4447;p64">
              <a:extLst>
                <a:ext uri="{FF2B5EF4-FFF2-40B4-BE49-F238E27FC236}">
                  <a16:creationId xmlns:a16="http://schemas.microsoft.com/office/drawing/2014/main" id="{593391F0-C698-5306-DC8E-0329BC005BBE}"/>
                </a:ext>
              </a:extLst>
            </p:cNvPr>
            <p:cNvSpPr/>
            <p:nvPr/>
          </p:nvSpPr>
          <p:spPr>
            <a:xfrm>
              <a:off x="5451750" y="2892450"/>
              <a:ext cx="217800" cy="234675"/>
            </a:xfrm>
            <a:custGeom>
              <a:avLst/>
              <a:gdLst/>
              <a:ahLst/>
              <a:cxnLst/>
              <a:rect l="l" t="t" r="r" b="b"/>
              <a:pathLst>
                <a:path w="8712" h="9387" extrusionOk="0">
                  <a:moveTo>
                    <a:pt x="6333" y="547"/>
                  </a:moveTo>
                  <a:cubicBezTo>
                    <a:pt x="6590" y="547"/>
                    <a:pt x="6847" y="547"/>
                    <a:pt x="7040" y="611"/>
                  </a:cubicBezTo>
                  <a:cubicBezTo>
                    <a:pt x="7233" y="643"/>
                    <a:pt x="7362" y="707"/>
                    <a:pt x="7426" y="772"/>
                  </a:cubicBezTo>
                  <a:cubicBezTo>
                    <a:pt x="7619" y="965"/>
                    <a:pt x="7812" y="1318"/>
                    <a:pt x="7940" y="1768"/>
                  </a:cubicBezTo>
                  <a:cubicBezTo>
                    <a:pt x="8101" y="2218"/>
                    <a:pt x="8197" y="2765"/>
                    <a:pt x="8197" y="3343"/>
                  </a:cubicBezTo>
                  <a:cubicBezTo>
                    <a:pt x="8197" y="4147"/>
                    <a:pt x="8004" y="4983"/>
                    <a:pt x="7490" y="5626"/>
                  </a:cubicBezTo>
                  <a:cubicBezTo>
                    <a:pt x="7008" y="6268"/>
                    <a:pt x="5786" y="7104"/>
                    <a:pt x="4501" y="7747"/>
                  </a:cubicBezTo>
                  <a:cubicBezTo>
                    <a:pt x="3890" y="8101"/>
                    <a:pt x="3215" y="8358"/>
                    <a:pt x="2636" y="8551"/>
                  </a:cubicBezTo>
                  <a:cubicBezTo>
                    <a:pt x="2026" y="8744"/>
                    <a:pt x="1511" y="8872"/>
                    <a:pt x="1158" y="8872"/>
                  </a:cubicBezTo>
                  <a:cubicBezTo>
                    <a:pt x="933" y="8872"/>
                    <a:pt x="772" y="8840"/>
                    <a:pt x="708" y="8776"/>
                  </a:cubicBezTo>
                  <a:cubicBezTo>
                    <a:pt x="643" y="8744"/>
                    <a:pt x="611" y="8679"/>
                    <a:pt x="579" y="8615"/>
                  </a:cubicBezTo>
                  <a:cubicBezTo>
                    <a:pt x="547" y="8551"/>
                    <a:pt x="515" y="8422"/>
                    <a:pt x="515" y="8294"/>
                  </a:cubicBezTo>
                  <a:cubicBezTo>
                    <a:pt x="515" y="7779"/>
                    <a:pt x="836" y="6976"/>
                    <a:pt x="1158" y="6301"/>
                  </a:cubicBezTo>
                  <a:cubicBezTo>
                    <a:pt x="1318" y="5979"/>
                    <a:pt x="1447" y="5690"/>
                    <a:pt x="1576" y="5465"/>
                  </a:cubicBezTo>
                  <a:cubicBezTo>
                    <a:pt x="1640" y="5368"/>
                    <a:pt x="1704" y="5272"/>
                    <a:pt x="1736" y="5240"/>
                  </a:cubicBezTo>
                  <a:cubicBezTo>
                    <a:pt x="1768" y="5176"/>
                    <a:pt x="1768" y="5143"/>
                    <a:pt x="1768" y="5143"/>
                  </a:cubicBezTo>
                  <a:cubicBezTo>
                    <a:pt x="1801" y="5079"/>
                    <a:pt x="1833" y="5015"/>
                    <a:pt x="1801" y="4951"/>
                  </a:cubicBezTo>
                  <a:cubicBezTo>
                    <a:pt x="1801" y="4951"/>
                    <a:pt x="1801" y="4726"/>
                    <a:pt x="1672" y="4468"/>
                  </a:cubicBezTo>
                  <a:cubicBezTo>
                    <a:pt x="1576" y="4211"/>
                    <a:pt x="1351" y="3858"/>
                    <a:pt x="997" y="3697"/>
                  </a:cubicBezTo>
                  <a:cubicBezTo>
                    <a:pt x="836" y="3600"/>
                    <a:pt x="740" y="3536"/>
                    <a:pt x="676" y="3472"/>
                  </a:cubicBezTo>
                  <a:cubicBezTo>
                    <a:pt x="611" y="3408"/>
                    <a:pt x="579" y="3343"/>
                    <a:pt x="579" y="3247"/>
                  </a:cubicBezTo>
                  <a:cubicBezTo>
                    <a:pt x="579" y="3054"/>
                    <a:pt x="708" y="2733"/>
                    <a:pt x="1093" y="2218"/>
                  </a:cubicBezTo>
                  <a:cubicBezTo>
                    <a:pt x="1479" y="1704"/>
                    <a:pt x="2090" y="1383"/>
                    <a:pt x="2604" y="1190"/>
                  </a:cubicBezTo>
                  <a:cubicBezTo>
                    <a:pt x="2861" y="1093"/>
                    <a:pt x="3086" y="1029"/>
                    <a:pt x="3279" y="997"/>
                  </a:cubicBezTo>
                  <a:cubicBezTo>
                    <a:pt x="3343" y="997"/>
                    <a:pt x="3408" y="965"/>
                    <a:pt x="3472" y="965"/>
                  </a:cubicBezTo>
                  <a:lnTo>
                    <a:pt x="3569" y="965"/>
                  </a:lnTo>
                  <a:cubicBezTo>
                    <a:pt x="3569" y="965"/>
                    <a:pt x="3665" y="932"/>
                    <a:pt x="3826" y="900"/>
                  </a:cubicBezTo>
                  <a:cubicBezTo>
                    <a:pt x="4340" y="772"/>
                    <a:pt x="5465" y="547"/>
                    <a:pt x="6333" y="547"/>
                  </a:cubicBezTo>
                  <a:close/>
                  <a:moveTo>
                    <a:pt x="6333" y="0"/>
                  </a:moveTo>
                  <a:cubicBezTo>
                    <a:pt x="5047" y="0"/>
                    <a:pt x="3440" y="418"/>
                    <a:pt x="3440" y="418"/>
                  </a:cubicBezTo>
                  <a:lnTo>
                    <a:pt x="3441" y="423"/>
                  </a:lnTo>
                  <a:lnTo>
                    <a:pt x="3441" y="423"/>
                  </a:lnTo>
                  <a:cubicBezTo>
                    <a:pt x="3326" y="440"/>
                    <a:pt x="2903" y="511"/>
                    <a:pt x="2411" y="675"/>
                  </a:cubicBezTo>
                  <a:cubicBezTo>
                    <a:pt x="1833" y="900"/>
                    <a:pt x="1126" y="1254"/>
                    <a:pt x="643" y="1897"/>
                  </a:cubicBezTo>
                  <a:cubicBezTo>
                    <a:pt x="225" y="2443"/>
                    <a:pt x="33" y="2861"/>
                    <a:pt x="33" y="3247"/>
                  </a:cubicBezTo>
                  <a:cubicBezTo>
                    <a:pt x="33" y="3472"/>
                    <a:pt x="129" y="3665"/>
                    <a:pt x="258" y="3825"/>
                  </a:cubicBezTo>
                  <a:cubicBezTo>
                    <a:pt x="386" y="3986"/>
                    <a:pt x="579" y="4083"/>
                    <a:pt x="740" y="4147"/>
                  </a:cubicBezTo>
                  <a:cubicBezTo>
                    <a:pt x="965" y="4276"/>
                    <a:pt x="1093" y="4468"/>
                    <a:pt x="1190" y="4661"/>
                  </a:cubicBezTo>
                  <a:cubicBezTo>
                    <a:pt x="1222" y="4758"/>
                    <a:pt x="1254" y="4854"/>
                    <a:pt x="1254" y="4918"/>
                  </a:cubicBezTo>
                  <a:lnTo>
                    <a:pt x="1264" y="4948"/>
                  </a:lnTo>
                  <a:lnTo>
                    <a:pt x="1264" y="4948"/>
                  </a:lnTo>
                  <a:cubicBezTo>
                    <a:pt x="1159" y="5133"/>
                    <a:pt x="917" y="5568"/>
                    <a:pt x="676" y="6076"/>
                  </a:cubicBezTo>
                  <a:cubicBezTo>
                    <a:pt x="322" y="6783"/>
                    <a:pt x="0" y="7586"/>
                    <a:pt x="0" y="8294"/>
                  </a:cubicBezTo>
                  <a:cubicBezTo>
                    <a:pt x="0" y="8486"/>
                    <a:pt x="0" y="8647"/>
                    <a:pt x="97" y="8808"/>
                  </a:cubicBezTo>
                  <a:cubicBezTo>
                    <a:pt x="161" y="8969"/>
                    <a:pt x="258" y="9129"/>
                    <a:pt x="418" y="9226"/>
                  </a:cubicBezTo>
                  <a:cubicBezTo>
                    <a:pt x="643" y="9354"/>
                    <a:pt x="868" y="9386"/>
                    <a:pt x="1158" y="9386"/>
                  </a:cubicBezTo>
                  <a:cubicBezTo>
                    <a:pt x="1608" y="9386"/>
                    <a:pt x="2186" y="9258"/>
                    <a:pt x="2797" y="9065"/>
                  </a:cubicBezTo>
                  <a:cubicBezTo>
                    <a:pt x="3729" y="8744"/>
                    <a:pt x="4790" y="8261"/>
                    <a:pt x="5722" y="7715"/>
                  </a:cubicBezTo>
                  <a:cubicBezTo>
                    <a:pt x="6654" y="7136"/>
                    <a:pt x="7458" y="6526"/>
                    <a:pt x="7940" y="5947"/>
                  </a:cubicBezTo>
                  <a:cubicBezTo>
                    <a:pt x="8519" y="5176"/>
                    <a:pt x="8712" y="4211"/>
                    <a:pt x="8712" y="3343"/>
                  </a:cubicBezTo>
                  <a:cubicBezTo>
                    <a:pt x="8712" y="2700"/>
                    <a:pt x="8615" y="2122"/>
                    <a:pt x="8454" y="1608"/>
                  </a:cubicBezTo>
                  <a:cubicBezTo>
                    <a:pt x="8294" y="1093"/>
                    <a:pt x="8069" y="675"/>
                    <a:pt x="7812" y="418"/>
                  </a:cubicBezTo>
                  <a:cubicBezTo>
                    <a:pt x="7619" y="225"/>
                    <a:pt x="7394" y="129"/>
                    <a:pt x="7169" y="97"/>
                  </a:cubicBezTo>
                  <a:cubicBezTo>
                    <a:pt x="6912" y="32"/>
                    <a:pt x="6622"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4448;p64">
              <a:extLst>
                <a:ext uri="{FF2B5EF4-FFF2-40B4-BE49-F238E27FC236}">
                  <a16:creationId xmlns:a16="http://schemas.microsoft.com/office/drawing/2014/main" id="{577234D8-E428-DBA3-3781-4EFC2BA1B2FD}"/>
                </a:ext>
              </a:extLst>
            </p:cNvPr>
            <p:cNvSpPr/>
            <p:nvPr/>
          </p:nvSpPr>
          <p:spPr>
            <a:xfrm>
              <a:off x="5417200" y="2584950"/>
              <a:ext cx="305400" cy="460675"/>
            </a:xfrm>
            <a:custGeom>
              <a:avLst/>
              <a:gdLst/>
              <a:ahLst/>
              <a:cxnLst/>
              <a:rect l="l" t="t" r="r" b="b"/>
              <a:pathLst>
                <a:path w="12216" h="18427" extrusionOk="0">
                  <a:moveTo>
                    <a:pt x="5587" y="0"/>
                  </a:moveTo>
                  <a:cubicBezTo>
                    <a:pt x="4508" y="0"/>
                    <a:pt x="3729" y="278"/>
                    <a:pt x="3729" y="278"/>
                  </a:cubicBezTo>
                  <a:cubicBezTo>
                    <a:pt x="3729" y="278"/>
                    <a:pt x="2540" y="1628"/>
                    <a:pt x="1768" y="2046"/>
                  </a:cubicBezTo>
                  <a:cubicBezTo>
                    <a:pt x="965" y="2432"/>
                    <a:pt x="0" y="2818"/>
                    <a:pt x="772" y="3396"/>
                  </a:cubicBezTo>
                  <a:cubicBezTo>
                    <a:pt x="1575" y="4007"/>
                    <a:pt x="2058" y="4489"/>
                    <a:pt x="2058" y="4489"/>
                  </a:cubicBezTo>
                  <a:cubicBezTo>
                    <a:pt x="2058" y="4489"/>
                    <a:pt x="1061" y="7704"/>
                    <a:pt x="1479" y="9568"/>
                  </a:cubicBezTo>
                  <a:cubicBezTo>
                    <a:pt x="1733" y="10797"/>
                    <a:pt x="2588" y="11006"/>
                    <a:pt x="3141" y="11006"/>
                  </a:cubicBezTo>
                  <a:cubicBezTo>
                    <a:pt x="3427" y="11006"/>
                    <a:pt x="3633" y="10950"/>
                    <a:pt x="3633" y="10950"/>
                  </a:cubicBezTo>
                  <a:lnTo>
                    <a:pt x="3633" y="10950"/>
                  </a:lnTo>
                  <a:cubicBezTo>
                    <a:pt x="3633" y="10950"/>
                    <a:pt x="3311" y="15836"/>
                    <a:pt x="2925" y="17283"/>
                  </a:cubicBezTo>
                  <a:cubicBezTo>
                    <a:pt x="2715" y="18089"/>
                    <a:pt x="3174" y="18427"/>
                    <a:pt x="3869" y="18427"/>
                  </a:cubicBezTo>
                  <a:cubicBezTo>
                    <a:pt x="4448" y="18427"/>
                    <a:pt x="5193" y="18192"/>
                    <a:pt x="5851" y="17797"/>
                  </a:cubicBezTo>
                  <a:cubicBezTo>
                    <a:pt x="7329" y="16897"/>
                    <a:pt x="7522" y="13297"/>
                    <a:pt x="8101" y="10629"/>
                  </a:cubicBezTo>
                  <a:cubicBezTo>
                    <a:pt x="8711" y="7993"/>
                    <a:pt x="12215" y="4875"/>
                    <a:pt x="9772" y="1950"/>
                  </a:cubicBezTo>
                  <a:cubicBezTo>
                    <a:pt x="8465" y="368"/>
                    <a:pt x="6828" y="0"/>
                    <a:pt x="5587"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4449;p64">
              <a:extLst>
                <a:ext uri="{FF2B5EF4-FFF2-40B4-BE49-F238E27FC236}">
                  <a16:creationId xmlns:a16="http://schemas.microsoft.com/office/drawing/2014/main" id="{51C5283D-F724-96BE-2C9E-3BC7A3BDEE48}"/>
                </a:ext>
              </a:extLst>
            </p:cNvPr>
            <p:cNvSpPr/>
            <p:nvPr/>
          </p:nvSpPr>
          <p:spPr>
            <a:xfrm>
              <a:off x="5422825" y="2578225"/>
              <a:ext cx="266825" cy="474175"/>
            </a:xfrm>
            <a:custGeom>
              <a:avLst/>
              <a:gdLst/>
              <a:ahLst/>
              <a:cxnLst/>
              <a:rect l="l" t="t" r="r" b="b"/>
              <a:pathLst>
                <a:path w="10673" h="18967" extrusionOk="0">
                  <a:moveTo>
                    <a:pt x="5336" y="547"/>
                  </a:moveTo>
                  <a:cubicBezTo>
                    <a:pt x="6558" y="547"/>
                    <a:pt x="8101" y="869"/>
                    <a:pt x="9354" y="2379"/>
                  </a:cubicBezTo>
                  <a:cubicBezTo>
                    <a:pt x="9933" y="3087"/>
                    <a:pt x="10126" y="3762"/>
                    <a:pt x="10126" y="4469"/>
                  </a:cubicBezTo>
                  <a:cubicBezTo>
                    <a:pt x="10158" y="5497"/>
                    <a:pt x="9644" y="6590"/>
                    <a:pt x="9065" y="7651"/>
                  </a:cubicBezTo>
                  <a:cubicBezTo>
                    <a:pt x="8519" y="8744"/>
                    <a:pt x="7876" y="9805"/>
                    <a:pt x="7618" y="10866"/>
                  </a:cubicBezTo>
                  <a:cubicBezTo>
                    <a:pt x="7329" y="12184"/>
                    <a:pt x="7136" y="13759"/>
                    <a:pt x="6847" y="15077"/>
                  </a:cubicBezTo>
                  <a:cubicBezTo>
                    <a:pt x="6686" y="15752"/>
                    <a:pt x="6493" y="16362"/>
                    <a:pt x="6301" y="16812"/>
                  </a:cubicBezTo>
                  <a:cubicBezTo>
                    <a:pt x="6076" y="17295"/>
                    <a:pt x="5786" y="17648"/>
                    <a:pt x="5497" y="17809"/>
                  </a:cubicBezTo>
                  <a:cubicBezTo>
                    <a:pt x="4854" y="18195"/>
                    <a:pt x="4147" y="18420"/>
                    <a:pt x="3633" y="18420"/>
                  </a:cubicBezTo>
                  <a:cubicBezTo>
                    <a:pt x="3375" y="18420"/>
                    <a:pt x="3183" y="18387"/>
                    <a:pt x="3086" y="18291"/>
                  </a:cubicBezTo>
                  <a:cubicBezTo>
                    <a:pt x="2990" y="18227"/>
                    <a:pt x="2925" y="18130"/>
                    <a:pt x="2925" y="17937"/>
                  </a:cubicBezTo>
                  <a:cubicBezTo>
                    <a:pt x="2925" y="17841"/>
                    <a:pt x="2925" y="17745"/>
                    <a:pt x="2958" y="17648"/>
                  </a:cubicBezTo>
                  <a:cubicBezTo>
                    <a:pt x="3054" y="17230"/>
                    <a:pt x="3150" y="16652"/>
                    <a:pt x="3247" y="15977"/>
                  </a:cubicBezTo>
                  <a:cubicBezTo>
                    <a:pt x="3504" y="13984"/>
                    <a:pt x="3665" y="11219"/>
                    <a:pt x="3665" y="11219"/>
                  </a:cubicBezTo>
                  <a:cubicBezTo>
                    <a:pt x="3665" y="11123"/>
                    <a:pt x="3633" y="11058"/>
                    <a:pt x="3568" y="10994"/>
                  </a:cubicBezTo>
                  <a:cubicBezTo>
                    <a:pt x="3531" y="10957"/>
                    <a:pt x="3482" y="10941"/>
                    <a:pt x="3429" y="10941"/>
                  </a:cubicBezTo>
                  <a:cubicBezTo>
                    <a:pt x="3391" y="10941"/>
                    <a:pt x="3351" y="10949"/>
                    <a:pt x="3311" y="10962"/>
                  </a:cubicBezTo>
                  <a:cubicBezTo>
                    <a:pt x="3279" y="10962"/>
                    <a:pt x="3118" y="10994"/>
                    <a:pt x="2893" y="10994"/>
                  </a:cubicBezTo>
                  <a:cubicBezTo>
                    <a:pt x="2636" y="10994"/>
                    <a:pt x="2347" y="10962"/>
                    <a:pt x="2090" y="10769"/>
                  </a:cubicBezTo>
                  <a:cubicBezTo>
                    <a:pt x="1865" y="10608"/>
                    <a:pt x="1607" y="10351"/>
                    <a:pt x="1511" y="9773"/>
                  </a:cubicBezTo>
                  <a:cubicBezTo>
                    <a:pt x="1447" y="9483"/>
                    <a:pt x="1415" y="9162"/>
                    <a:pt x="1415" y="8808"/>
                  </a:cubicBezTo>
                  <a:cubicBezTo>
                    <a:pt x="1415" y="7940"/>
                    <a:pt x="1575" y="6944"/>
                    <a:pt x="1736" y="6140"/>
                  </a:cubicBezTo>
                  <a:cubicBezTo>
                    <a:pt x="1833" y="5755"/>
                    <a:pt x="1929" y="5433"/>
                    <a:pt x="1993" y="5208"/>
                  </a:cubicBezTo>
                  <a:cubicBezTo>
                    <a:pt x="2025" y="5080"/>
                    <a:pt x="2025" y="4983"/>
                    <a:pt x="2058" y="4919"/>
                  </a:cubicBezTo>
                  <a:cubicBezTo>
                    <a:pt x="2058" y="4855"/>
                    <a:pt x="2090" y="4822"/>
                    <a:pt x="2090" y="4822"/>
                  </a:cubicBezTo>
                  <a:cubicBezTo>
                    <a:pt x="2122" y="4726"/>
                    <a:pt x="2090" y="4630"/>
                    <a:pt x="2025" y="4565"/>
                  </a:cubicBezTo>
                  <a:cubicBezTo>
                    <a:pt x="1993" y="4565"/>
                    <a:pt x="1511" y="4051"/>
                    <a:pt x="707" y="3472"/>
                  </a:cubicBezTo>
                  <a:cubicBezTo>
                    <a:pt x="643" y="3408"/>
                    <a:pt x="579" y="3344"/>
                    <a:pt x="547" y="3312"/>
                  </a:cubicBezTo>
                  <a:lnTo>
                    <a:pt x="547" y="3247"/>
                  </a:lnTo>
                  <a:cubicBezTo>
                    <a:pt x="547" y="3247"/>
                    <a:pt x="547" y="3215"/>
                    <a:pt x="579" y="3151"/>
                  </a:cubicBezTo>
                  <a:cubicBezTo>
                    <a:pt x="643" y="3087"/>
                    <a:pt x="804" y="2990"/>
                    <a:pt x="997" y="2862"/>
                  </a:cubicBezTo>
                  <a:cubicBezTo>
                    <a:pt x="1190" y="2765"/>
                    <a:pt x="1447" y="2669"/>
                    <a:pt x="1640" y="2540"/>
                  </a:cubicBezTo>
                  <a:cubicBezTo>
                    <a:pt x="2090" y="2315"/>
                    <a:pt x="2604" y="1865"/>
                    <a:pt x="2990" y="1479"/>
                  </a:cubicBezTo>
                  <a:cubicBezTo>
                    <a:pt x="3311" y="1158"/>
                    <a:pt x="3557" y="874"/>
                    <a:pt x="3653" y="761"/>
                  </a:cubicBezTo>
                  <a:lnTo>
                    <a:pt x="3653" y="761"/>
                  </a:lnTo>
                  <a:cubicBezTo>
                    <a:pt x="3878" y="709"/>
                    <a:pt x="4513" y="547"/>
                    <a:pt x="5336" y="547"/>
                  </a:cubicBezTo>
                  <a:close/>
                  <a:moveTo>
                    <a:pt x="5336" y="1"/>
                  </a:moveTo>
                  <a:cubicBezTo>
                    <a:pt x="4211" y="1"/>
                    <a:pt x="3408" y="290"/>
                    <a:pt x="3408" y="290"/>
                  </a:cubicBezTo>
                  <a:lnTo>
                    <a:pt x="3279" y="354"/>
                  </a:lnTo>
                  <a:cubicBezTo>
                    <a:pt x="3279" y="354"/>
                    <a:pt x="3215" y="451"/>
                    <a:pt x="3086" y="579"/>
                  </a:cubicBezTo>
                  <a:cubicBezTo>
                    <a:pt x="2925" y="772"/>
                    <a:pt x="2636" y="1094"/>
                    <a:pt x="2315" y="1383"/>
                  </a:cubicBezTo>
                  <a:cubicBezTo>
                    <a:pt x="1993" y="1672"/>
                    <a:pt x="1672" y="1929"/>
                    <a:pt x="1415" y="2058"/>
                  </a:cubicBezTo>
                  <a:cubicBezTo>
                    <a:pt x="1125" y="2219"/>
                    <a:pt x="804" y="2347"/>
                    <a:pt x="547" y="2508"/>
                  </a:cubicBezTo>
                  <a:cubicBezTo>
                    <a:pt x="418" y="2604"/>
                    <a:pt x="290" y="2701"/>
                    <a:pt x="193" y="2797"/>
                  </a:cubicBezTo>
                  <a:cubicBezTo>
                    <a:pt x="97" y="2926"/>
                    <a:pt x="0" y="3087"/>
                    <a:pt x="0" y="3247"/>
                  </a:cubicBezTo>
                  <a:cubicBezTo>
                    <a:pt x="0" y="3376"/>
                    <a:pt x="32" y="3505"/>
                    <a:pt x="97" y="3601"/>
                  </a:cubicBezTo>
                  <a:cubicBezTo>
                    <a:pt x="193" y="3697"/>
                    <a:pt x="290" y="3794"/>
                    <a:pt x="386" y="3890"/>
                  </a:cubicBezTo>
                  <a:cubicBezTo>
                    <a:pt x="772" y="4180"/>
                    <a:pt x="1093" y="4437"/>
                    <a:pt x="1318" y="4630"/>
                  </a:cubicBezTo>
                  <a:cubicBezTo>
                    <a:pt x="1403" y="4714"/>
                    <a:pt x="1487" y="4774"/>
                    <a:pt x="1529" y="4831"/>
                  </a:cubicBezTo>
                  <a:lnTo>
                    <a:pt x="1529" y="4831"/>
                  </a:lnTo>
                  <a:cubicBezTo>
                    <a:pt x="1371" y="5391"/>
                    <a:pt x="868" y="7237"/>
                    <a:pt x="868" y="8808"/>
                  </a:cubicBezTo>
                  <a:cubicBezTo>
                    <a:pt x="868" y="9194"/>
                    <a:pt x="900" y="9548"/>
                    <a:pt x="965" y="9901"/>
                  </a:cubicBezTo>
                  <a:cubicBezTo>
                    <a:pt x="1125" y="10544"/>
                    <a:pt x="1447" y="10994"/>
                    <a:pt x="1800" y="11219"/>
                  </a:cubicBezTo>
                  <a:cubicBezTo>
                    <a:pt x="2186" y="11476"/>
                    <a:pt x="2572" y="11541"/>
                    <a:pt x="2893" y="11541"/>
                  </a:cubicBezTo>
                  <a:cubicBezTo>
                    <a:pt x="2972" y="11541"/>
                    <a:pt x="3045" y="11537"/>
                    <a:pt x="3110" y="11531"/>
                  </a:cubicBezTo>
                  <a:lnTo>
                    <a:pt x="3110" y="11531"/>
                  </a:lnTo>
                  <a:cubicBezTo>
                    <a:pt x="3105" y="11657"/>
                    <a:pt x="3098" y="11813"/>
                    <a:pt x="3086" y="11991"/>
                  </a:cubicBezTo>
                  <a:cubicBezTo>
                    <a:pt x="3022" y="12698"/>
                    <a:pt x="2925" y="13823"/>
                    <a:pt x="2829" y="14884"/>
                  </a:cubicBezTo>
                  <a:cubicBezTo>
                    <a:pt x="2733" y="15944"/>
                    <a:pt x="2572" y="16973"/>
                    <a:pt x="2443" y="17487"/>
                  </a:cubicBezTo>
                  <a:cubicBezTo>
                    <a:pt x="2411" y="17648"/>
                    <a:pt x="2379" y="17809"/>
                    <a:pt x="2379" y="17937"/>
                  </a:cubicBezTo>
                  <a:cubicBezTo>
                    <a:pt x="2379" y="18259"/>
                    <a:pt x="2540" y="18548"/>
                    <a:pt x="2765" y="18741"/>
                  </a:cubicBezTo>
                  <a:cubicBezTo>
                    <a:pt x="3022" y="18902"/>
                    <a:pt x="3311" y="18966"/>
                    <a:pt x="3633" y="18966"/>
                  </a:cubicBezTo>
                  <a:cubicBezTo>
                    <a:pt x="4275" y="18966"/>
                    <a:pt x="5079" y="18709"/>
                    <a:pt x="5786" y="18291"/>
                  </a:cubicBezTo>
                  <a:cubicBezTo>
                    <a:pt x="6204" y="18034"/>
                    <a:pt x="6526" y="17584"/>
                    <a:pt x="6783" y="17037"/>
                  </a:cubicBezTo>
                  <a:cubicBezTo>
                    <a:pt x="7136" y="16266"/>
                    <a:pt x="7361" y="15237"/>
                    <a:pt x="7586" y="14144"/>
                  </a:cubicBezTo>
                  <a:cubicBezTo>
                    <a:pt x="7779" y="13084"/>
                    <a:pt x="7940" y="11959"/>
                    <a:pt x="8165" y="10962"/>
                  </a:cubicBezTo>
                  <a:cubicBezTo>
                    <a:pt x="8358" y="10062"/>
                    <a:pt x="8969" y="9001"/>
                    <a:pt x="9547" y="7908"/>
                  </a:cubicBezTo>
                  <a:cubicBezTo>
                    <a:pt x="10126" y="6815"/>
                    <a:pt x="10672" y="5658"/>
                    <a:pt x="10672" y="4469"/>
                  </a:cubicBezTo>
                  <a:cubicBezTo>
                    <a:pt x="10672" y="3633"/>
                    <a:pt x="10415" y="2830"/>
                    <a:pt x="9772" y="2026"/>
                  </a:cubicBezTo>
                  <a:cubicBezTo>
                    <a:pt x="8390" y="387"/>
                    <a:pt x="6654" y="1"/>
                    <a:pt x="5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4450;p64">
              <a:extLst>
                <a:ext uri="{FF2B5EF4-FFF2-40B4-BE49-F238E27FC236}">
                  <a16:creationId xmlns:a16="http://schemas.microsoft.com/office/drawing/2014/main" id="{C376743A-D6EE-A541-49DB-11559C46C255}"/>
                </a:ext>
              </a:extLst>
            </p:cNvPr>
            <p:cNvSpPr/>
            <p:nvPr/>
          </p:nvSpPr>
          <p:spPr>
            <a:xfrm>
              <a:off x="5456575" y="2429500"/>
              <a:ext cx="532825" cy="629075"/>
            </a:xfrm>
            <a:custGeom>
              <a:avLst/>
              <a:gdLst/>
              <a:ahLst/>
              <a:cxnLst/>
              <a:rect l="l" t="t" r="r" b="b"/>
              <a:pathLst>
                <a:path w="21313" h="25163" extrusionOk="0">
                  <a:moveTo>
                    <a:pt x="0" y="22215"/>
                  </a:moveTo>
                  <a:cubicBezTo>
                    <a:pt x="1" y="22215"/>
                    <a:pt x="1" y="22215"/>
                    <a:pt x="1" y="22215"/>
                  </a:cubicBezTo>
                  <a:lnTo>
                    <a:pt x="1" y="22215"/>
                  </a:lnTo>
                  <a:cubicBezTo>
                    <a:pt x="1" y="22215"/>
                    <a:pt x="0" y="22215"/>
                    <a:pt x="0" y="22215"/>
                  </a:cubicBezTo>
                  <a:close/>
                  <a:moveTo>
                    <a:pt x="4328" y="0"/>
                  </a:moveTo>
                  <a:cubicBezTo>
                    <a:pt x="3989" y="0"/>
                    <a:pt x="3665" y="20"/>
                    <a:pt x="3376" y="67"/>
                  </a:cubicBezTo>
                  <a:cubicBezTo>
                    <a:pt x="1640" y="357"/>
                    <a:pt x="965" y="5403"/>
                    <a:pt x="2058" y="8264"/>
                  </a:cubicBezTo>
                  <a:cubicBezTo>
                    <a:pt x="2508" y="9454"/>
                    <a:pt x="3311" y="10193"/>
                    <a:pt x="4083" y="10643"/>
                  </a:cubicBezTo>
                  <a:cubicBezTo>
                    <a:pt x="3922" y="10482"/>
                    <a:pt x="2861" y="9486"/>
                    <a:pt x="3890" y="8714"/>
                  </a:cubicBezTo>
                  <a:cubicBezTo>
                    <a:pt x="4983" y="7879"/>
                    <a:pt x="5947" y="7750"/>
                    <a:pt x="5947" y="7750"/>
                  </a:cubicBezTo>
                  <a:lnTo>
                    <a:pt x="5947" y="7750"/>
                  </a:lnTo>
                  <a:cubicBezTo>
                    <a:pt x="5947" y="7750"/>
                    <a:pt x="5079" y="10546"/>
                    <a:pt x="5465" y="11029"/>
                  </a:cubicBezTo>
                  <a:cubicBezTo>
                    <a:pt x="6931" y="13005"/>
                    <a:pt x="371" y="22217"/>
                    <a:pt x="8" y="22217"/>
                  </a:cubicBezTo>
                  <a:cubicBezTo>
                    <a:pt x="6" y="22217"/>
                    <a:pt x="3" y="22216"/>
                    <a:pt x="1" y="22215"/>
                  </a:cubicBezTo>
                  <a:lnTo>
                    <a:pt x="1" y="22215"/>
                  </a:lnTo>
                  <a:cubicBezTo>
                    <a:pt x="49" y="22242"/>
                    <a:pt x="1960" y="23323"/>
                    <a:pt x="4404" y="24497"/>
                  </a:cubicBezTo>
                  <a:cubicBezTo>
                    <a:pt x="5359" y="24958"/>
                    <a:pt x="6344" y="25163"/>
                    <a:pt x="7330" y="25163"/>
                  </a:cubicBezTo>
                  <a:cubicBezTo>
                    <a:pt x="11919" y="25163"/>
                    <a:pt x="16527" y="20716"/>
                    <a:pt x="18194" y="16879"/>
                  </a:cubicBezTo>
                  <a:cubicBezTo>
                    <a:pt x="19769" y="13182"/>
                    <a:pt x="21312" y="6496"/>
                    <a:pt x="18098" y="3153"/>
                  </a:cubicBezTo>
                  <a:cubicBezTo>
                    <a:pt x="15773" y="787"/>
                    <a:pt x="12697" y="291"/>
                    <a:pt x="10574" y="291"/>
                  </a:cubicBezTo>
                  <a:cubicBezTo>
                    <a:pt x="9379" y="291"/>
                    <a:pt x="8486" y="448"/>
                    <a:pt x="8197" y="517"/>
                  </a:cubicBezTo>
                  <a:cubicBezTo>
                    <a:pt x="8197" y="517"/>
                    <a:pt x="6061" y="0"/>
                    <a:pt x="4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4451;p64">
              <a:extLst>
                <a:ext uri="{FF2B5EF4-FFF2-40B4-BE49-F238E27FC236}">
                  <a16:creationId xmlns:a16="http://schemas.microsoft.com/office/drawing/2014/main" id="{7FC2EF1F-CA8F-29AD-A79F-6501AF9442E7}"/>
                </a:ext>
              </a:extLst>
            </p:cNvPr>
            <p:cNvSpPr/>
            <p:nvPr/>
          </p:nvSpPr>
          <p:spPr>
            <a:xfrm>
              <a:off x="5449350" y="2423125"/>
              <a:ext cx="513525" cy="642125"/>
            </a:xfrm>
            <a:custGeom>
              <a:avLst/>
              <a:gdLst/>
              <a:ahLst/>
              <a:cxnLst/>
              <a:rect l="l" t="t" r="r" b="b"/>
              <a:pathLst>
                <a:path w="20541" h="25685" extrusionOk="0">
                  <a:moveTo>
                    <a:pt x="4629" y="547"/>
                  </a:moveTo>
                  <a:cubicBezTo>
                    <a:pt x="5465" y="547"/>
                    <a:pt x="6429" y="644"/>
                    <a:pt x="7168" y="772"/>
                  </a:cubicBezTo>
                  <a:cubicBezTo>
                    <a:pt x="7522" y="837"/>
                    <a:pt x="7843" y="901"/>
                    <a:pt x="8068" y="965"/>
                  </a:cubicBezTo>
                  <a:cubicBezTo>
                    <a:pt x="8293" y="997"/>
                    <a:pt x="8422" y="1030"/>
                    <a:pt x="8422" y="1030"/>
                  </a:cubicBezTo>
                  <a:lnTo>
                    <a:pt x="8550" y="1030"/>
                  </a:lnTo>
                  <a:cubicBezTo>
                    <a:pt x="8808" y="965"/>
                    <a:pt x="9708" y="805"/>
                    <a:pt x="10865" y="805"/>
                  </a:cubicBezTo>
                  <a:cubicBezTo>
                    <a:pt x="12954" y="805"/>
                    <a:pt x="15944" y="1319"/>
                    <a:pt x="18194" y="3601"/>
                  </a:cubicBezTo>
                  <a:cubicBezTo>
                    <a:pt x="19512" y="4951"/>
                    <a:pt x="19994" y="6944"/>
                    <a:pt x="19994" y="9066"/>
                  </a:cubicBezTo>
                  <a:cubicBezTo>
                    <a:pt x="19994" y="11894"/>
                    <a:pt x="19126" y="14948"/>
                    <a:pt x="18226" y="17005"/>
                  </a:cubicBezTo>
                  <a:cubicBezTo>
                    <a:pt x="17422" y="18902"/>
                    <a:pt x="15879" y="20927"/>
                    <a:pt x="13983" y="22502"/>
                  </a:cubicBezTo>
                  <a:cubicBezTo>
                    <a:pt x="12054" y="24077"/>
                    <a:pt x="9804" y="25138"/>
                    <a:pt x="7618" y="25138"/>
                  </a:cubicBezTo>
                  <a:cubicBezTo>
                    <a:pt x="6654" y="25138"/>
                    <a:pt x="5722" y="24945"/>
                    <a:pt x="4790" y="24495"/>
                  </a:cubicBezTo>
                  <a:cubicBezTo>
                    <a:pt x="3568" y="23916"/>
                    <a:pt x="2475" y="23338"/>
                    <a:pt x="1672" y="22920"/>
                  </a:cubicBezTo>
                  <a:cubicBezTo>
                    <a:pt x="1286" y="22727"/>
                    <a:pt x="964" y="22534"/>
                    <a:pt x="739" y="22438"/>
                  </a:cubicBezTo>
                  <a:cubicBezTo>
                    <a:pt x="736" y="22435"/>
                    <a:pt x="732" y="22433"/>
                    <a:pt x="728" y="22430"/>
                  </a:cubicBezTo>
                  <a:lnTo>
                    <a:pt x="728" y="22430"/>
                  </a:lnTo>
                  <a:cubicBezTo>
                    <a:pt x="811" y="22336"/>
                    <a:pt x="911" y="22219"/>
                    <a:pt x="1029" y="22084"/>
                  </a:cubicBezTo>
                  <a:cubicBezTo>
                    <a:pt x="1736" y="21184"/>
                    <a:pt x="3022" y="19320"/>
                    <a:pt x="4147" y="17391"/>
                  </a:cubicBezTo>
                  <a:cubicBezTo>
                    <a:pt x="4725" y="16395"/>
                    <a:pt x="5240" y="15430"/>
                    <a:pt x="5593" y="14498"/>
                  </a:cubicBezTo>
                  <a:cubicBezTo>
                    <a:pt x="5979" y="13598"/>
                    <a:pt x="6236" y="12762"/>
                    <a:pt x="6236" y="12087"/>
                  </a:cubicBezTo>
                  <a:cubicBezTo>
                    <a:pt x="6236" y="11734"/>
                    <a:pt x="6172" y="11380"/>
                    <a:pt x="5979" y="11123"/>
                  </a:cubicBezTo>
                  <a:lnTo>
                    <a:pt x="5947" y="11123"/>
                  </a:lnTo>
                  <a:cubicBezTo>
                    <a:pt x="5947" y="11123"/>
                    <a:pt x="5915" y="10994"/>
                    <a:pt x="5915" y="10834"/>
                  </a:cubicBezTo>
                  <a:cubicBezTo>
                    <a:pt x="5915" y="10416"/>
                    <a:pt x="6075" y="9709"/>
                    <a:pt x="6204" y="9130"/>
                  </a:cubicBezTo>
                  <a:cubicBezTo>
                    <a:pt x="6268" y="8841"/>
                    <a:pt x="6332" y="8583"/>
                    <a:pt x="6397" y="8391"/>
                  </a:cubicBezTo>
                  <a:cubicBezTo>
                    <a:pt x="6461" y="8198"/>
                    <a:pt x="6493" y="8069"/>
                    <a:pt x="6493" y="8069"/>
                  </a:cubicBezTo>
                  <a:cubicBezTo>
                    <a:pt x="6525" y="8005"/>
                    <a:pt x="6493" y="7908"/>
                    <a:pt x="6429" y="7812"/>
                  </a:cubicBezTo>
                  <a:cubicBezTo>
                    <a:pt x="6382" y="7765"/>
                    <a:pt x="6335" y="7735"/>
                    <a:pt x="6275" y="7735"/>
                  </a:cubicBezTo>
                  <a:cubicBezTo>
                    <a:pt x="6253" y="7735"/>
                    <a:pt x="6230" y="7739"/>
                    <a:pt x="6204" y="7748"/>
                  </a:cubicBezTo>
                  <a:cubicBezTo>
                    <a:pt x="6172" y="7748"/>
                    <a:pt x="5143" y="7876"/>
                    <a:pt x="3986" y="8776"/>
                  </a:cubicBezTo>
                  <a:lnTo>
                    <a:pt x="3986" y="8744"/>
                  </a:lnTo>
                  <a:cubicBezTo>
                    <a:pt x="3632" y="9034"/>
                    <a:pt x="3472" y="9419"/>
                    <a:pt x="3472" y="9741"/>
                  </a:cubicBezTo>
                  <a:cubicBezTo>
                    <a:pt x="3472" y="9777"/>
                    <a:pt x="3473" y="9813"/>
                    <a:pt x="3477" y="9849"/>
                  </a:cubicBezTo>
                  <a:lnTo>
                    <a:pt x="3477" y="9849"/>
                  </a:lnTo>
                  <a:cubicBezTo>
                    <a:pt x="3120" y="9475"/>
                    <a:pt x="2807" y="9010"/>
                    <a:pt x="2572" y="8423"/>
                  </a:cubicBezTo>
                  <a:cubicBezTo>
                    <a:pt x="2250" y="7523"/>
                    <a:pt x="2089" y="6366"/>
                    <a:pt x="2089" y="5240"/>
                  </a:cubicBezTo>
                  <a:cubicBezTo>
                    <a:pt x="2089" y="4083"/>
                    <a:pt x="2250" y="2926"/>
                    <a:pt x="2539" y="2058"/>
                  </a:cubicBezTo>
                  <a:cubicBezTo>
                    <a:pt x="2700" y="1640"/>
                    <a:pt x="2893" y="1255"/>
                    <a:pt x="3086" y="1030"/>
                  </a:cubicBezTo>
                  <a:cubicBezTo>
                    <a:pt x="3311" y="772"/>
                    <a:pt x="3504" y="644"/>
                    <a:pt x="3729" y="612"/>
                  </a:cubicBezTo>
                  <a:cubicBezTo>
                    <a:pt x="3986" y="547"/>
                    <a:pt x="4307" y="547"/>
                    <a:pt x="4629" y="547"/>
                  </a:cubicBezTo>
                  <a:close/>
                  <a:moveTo>
                    <a:pt x="4629" y="1"/>
                  </a:moveTo>
                  <a:cubicBezTo>
                    <a:pt x="4275" y="1"/>
                    <a:pt x="3954" y="1"/>
                    <a:pt x="3632" y="65"/>
                  </a:cubicBezTo>
                  <a:cubicBezTo>
                    <a:pt x="3247" y="129"/>
                    <a:pt x="2925" y="354"/>
                    <a:pt x="2668" y="676"/>
                  </a:cubicBezTo>
                  <a:cubicBezTo>
                    <a:pt x="2282" y="1158"/>
                    <a:pt x="2025" y="1833"/>
                    <a:pt x="1832" y="2637"/>
                  </a:cubicBezTo>
                  <a:cubicBezTo>
                    <a:pt x="1639" y="3408"/>
                    <a:pt x="1543" y="4340"/>
                    <a:pt x="1543" y="5240"/>
                  </a:cubicBezTo>
                  <a:cubicBezTo>
                    <a:pt x="1543" y="6430"/>
                    <a:pt x="1704" y="7619"/>
                    <a:pt x="2089" y="8616"/>
                  </a:cubicBezTo>
                  <a:cubicBezTo>
                    <a:pt x="2539" y="9869"/>
                    <a:pt x="3407" y="10641"/>
                    <a:pt x="4243" y="11123"/>
                  </a:cubicBezTo>
                  <a:cubicBezTo>
                    <a:pt x="4289" y="11146"/>
                    <a:pt x="4338" y="11156"/>
                    <a:pt x="4386" y="11156"/>
                  </a:cubicBezTo>
                  <a:cubicBezTo>
                    <a:pt x="4473" y="11156"/>
                    <a:pt x="4555" y="11121"/>
                    <a:pt x="4597" y="11059"/>
                  </a:cubicBezTo>
                  <a:cubicBezTo>
                    <a:pt x="4693" y="10930"/>
                    <a:pt x="4661" y="10769"/>
                    <a:pt x="4565" y="10705"/>
                  </a:cubicBezTo>
                  <a:cubicBezTo>
                    <a:pt x="4500" y="10641"/>
                    <a:pt x="4372" y="10512"/>
                    <a:pt x="4243" y="10319"/>
                  </a:cubicBezTo>
                  <a:cubicBezTo>
                    <a:pt x="4115" y="10159"/>
                    <a:pt x="3986" y="9934"/>
                    <a:pt x="3986" y="9741"/>
                  </a:cubicBezTo>
                  <a:cubicBezTo>
                    <a:pt x="4018" y="9580"/>
                    <a:pt x="4050" y="9387"/>
                    <a:pt x="4340" y="9194"/>
                  </a:cubicBezTo>
                  <a:cubicBezTo>
                    <a:pt x="4854" y="8776"/>
                    <a:pt x="5336" y="8551"/>
                    <a:pt x="5690" y="8423"/>
                  </a:cubicBezTo>
                  <a:cubicBezTo>
                    <a:pt x="5745" y="8404"/>
                    <a:pt x="5795" y="8389"/>
                    <a:pt x="5841" y="8375"/>
                  </a:cubicBezTo>
                  <a:lnTo>
                    <a:pt x="5841" y="8375"/>
                  </a:lnTo>
                  <a:cubicBezTo>
                    <a:pt x="5793" y="8551"/>
                    <a:pt x="5739" y="8767"/>
                    <a:pt x="5690" y="9001"/>
                  </a:cubicBezTo>
                  <a:cubicBezTo>
                    <a:pt x="5529" y="9612"/>
                    <a:pt x="5400" y="10319"/>
                    <a:pt x="5400" y="10834"/>
                  </a:cubicBezTo>
                  <a:cubicBezTo>
                    <a:pt x="5400" y="11059"/>
                    <a:pt x="5400" y="11251"/>
                    <a:pt x="5529" y="11444"/>
                  </a:cubicBezTo>
                  <a:cubicBezTo>
                    <a:pt x="5625" y="11573"/>
                    <a:pt x="5690" y="11798"/>
                    <a:pt x="5690" y="12087"/>
                  </a:cubicBezTo>
                  <a:cubicBezTo>
                    <a:pt x="5690" y="12730"/>
                    <a:pt x="5368" y="13727"/>
                    <a:pt x="4886" y="14820"/>
                  </a:cubicBezTo>
                  <a:cubicBezTo>
                    <a:pt x="4115" y="16491"/>
                    <a:pt x="2989" y="18355"/>
                    <a:pt x="1993" y="19802"/>
                  </a:cubicBezTo>
                  <a:cubicBezTo>
                    <a:pt x="1511" y="20541"/>
                    <a:pt x="1061" y="21152"/>
                    <a:pt x="707" y="21602"/>
                  </a:cubicBezTo>
                  <a:cubicBezTo>
                    <a:pt x="546" y="21827"/>
                    <a:pt x="386" y="21988"/>
                    <a:pt x="289" y="22116"/>
                  </a:cubicBezTo>
                  <a:cubicBezTo>
                    <a:pt x="257" y="22148"/>
                    <a:pt x="193" y="22213"/>
                    <a:pt x="193" y="22213"/>
                  </a:cubicBezTo>
                  <a:lnTo>
                    <a:pt x="182" y="22223"/>
                  </a:lnTo>
                  <a:lnTo>
                    <a:pt x="182" y="22223"/>
                  </a:lnTo>
                  <a:cubicBezTo>
                    <a:pt x="120" y="22247"/>
                    <a:pt x="67" y="22289"/>
                    <a:pt x="32" y="22341"/>
                  </a:cubicBezTo>
                  <a:cubicBezTo>
                    <a:pt x="0" y="22438"/>
                    <a:pt x="0" y="22566"/>
                    <a:pt x="96" y="22663"/>
                  </a:cubicBezTo>
                  <a:cubicBezTo>
                    <a:pt x="114" y="22697"/>
                    <a:pt x="140" y="22713"/>
                    <a:pt x="161" y="22721"/>
                  </a:cubicBezTo>
                  <a:lnTo>
                    <a:pt x="161" y="22721"/>
                  </a:lnTo>
                  <a:lnTo>
                    <a:pt x="161" y="22727"/>
                  </a:lnTo>
                  <a:lnTo>
                    <a:pt x="212" y="22727"/>
                  </a:lnTo>
                  <a:cubicBezTo>
                    <a:pt x="534" y="22919"/>
                    <a:pt x="2335" y="23921"/>
                    <a:pt x="4565" y="24977"/>
                  </a:cubicBezTo>
                  <a:cubicBezTo>
                    <a:pt x="5561" y="25459"/>
                    <a:pt x="6590" y="25684"/>
                    <a:pt x="7618" y="25684"/>
                  </a:cubicBezTo>
                  <a:cubicBezTo>
                    <a:pt x="9997" y="25684"/>
                    <a:pt x="12343" y="24527"/>
                    <a:pt x="14304" y="22920"/>
                  </a:cubicBezTo>
                  <a:cubicBezTo>
                    <a:pt x="16265" y="21281"/>
                    <a:pt x="17872" y="19191"/>
                    <a:pt x="18708" y="17230"/>
                  </a:cubicBezTo>
                  <a:cubicBezTo>
                    <a:pt x="19640" y="15077"/>
                    <a:pt x="20540" y="11991"/>
                    <a:pt x="20540" y="9066"/>
                  </a:cubicBezTo>
                  <a:cubicBezTo>
                    <a:pt x="20540" y="6848"/>
                    <a:pt x="20026" y="4726"/>
                    <a:pt x="18579" y="3247"/>
                  </a:cubicBezTo>
                  <a:cubicBezTo>
                    <a:pt x="16169" y="772"/>
                    <a:pt x="13019" y="290"/>
                    <a:pt x="10865" y="290"/>
                  </a:cubicBezTo>
                  <a:cubicBezTo>
                    <a:pt x="9723" y="290"/>
                    <a:pt x="8862" y="431"/>
                    <a:pt x="8492" y="501"/>
                  </a:cubicBezTo>
                  <a:lnTo>
                    <a:pt x="8492" y="501"/>
                  </a:lnTo>
                  <a:cubicBezTo>
                    <a:pt x="8139" y="420"/>
                    <a:pt x="6253" y="1"/>
                    <a:pt x="46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4452;p64">
              <a:extLst>
                <a:ext uri="{FF2B5EF4-FFF2-40B4-BE49-F238E27FC236}">
                  <a16:creationId xmlns:a16="http://schemas.microsoft.com/office/drawing/2014/main" id="{05026794-5E2F-6679-65C0-C2F57831AD1B}"/>
                </a:ext>
              </a:extLst>
            </p:cNvPr>
            <p:cNvSpPr/>
            <p:nvPr/>
          </p:nvSpPr>
          <p:spPr>
            <a:xfrm>
              <a:off x="4468125" y="2857075"/>
              <a:ext cx="348000" cy="631675"/>
            </a:xfrm>
            <a:custGeom>
              <a:avLst/>
              <a:gdLst/>
              <a:ahLst/>
              <a:cxnLst/>
              <a:rect l="l" t="t" r="r" b="b"/>
              <a:pathLst>
                <a:path w="13920" h="25267" extrusionOk="0">
                  <a:moveTo>
                    <a:pt x="4951" y="1"/>
                  </a:moveTo>
                  <a:lnTo>
                    <a:pt x="1" y="20670"/>
                  </a:lnTo>
                  <a:lnTo>
                    <a:pt x="10126" y="25267"/>
                  </a:lnTo>
                  <a:lnTo>
                    <a:pt x="13919" y="5851"/>
                  </a:lnTo>
                  <a:lnTo>
                    <a:pt x="4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4453;p64">
              <a:extLst>
                <a:ext uri="{FF2B5EF4-FFF2-40B4-BE49-F238E27FC236}">
                  <a16:creationId xmlns:a16="http://schemas.microsoft.com/office/drawing/2014/main" id="{56350096-13CD-A479-BEF7-89DE5EE4F35C}"/>
                </a:ext>
              </a:extLst>
            </p:cNvPr>
            <p:cNvSpPr/>
            <p:nvPr/>
          </p:nvSpPr>
          <p:spPr>
            <a:xfrm>
              <a:off x="4460900" y="2850325"/>
              <a:ext cx="362450" cy="645450"/>
            </a:xfrm>
            <a:custGeom>
              <a:avLst/>
              <a:gdLst/>
              <a:ahLst/>
              <a:cxnLst/>
              <a:rect l="l" t="t" r="r" b="b"/>
              <a:pathLst>
                <a:path w="14498" h="25818" extrusionOk="0">
                  <a:moveTo>
                    <a:pt x="5408" y="710"/>
                  </a:moveTo>
                  <a:lnTo>
                    <a:pt x="13919" y="6250"/>
                  </a:lnTo>
                  <a:lnTo>
                    <a:pt x="10222" y="25151"/>
                  </a:lnTo>
                  <a:lnTo>
                    <a:pt x="611" y="20779"/>
                  </a:lnTo>
                  <a:lnTo>
                    <a:pt x="5408" y="710"/>
                  </a:lnTo>
                  <a:close/>
                  <a:moveTo>
                    <a:pt x="5208" y="0"/>
                  </a:moveTo>
                  <a:cubicBezTo>
                    <a:pt x="5184" y="0"/>
                    <a:pt x="5162" y="4"/>
                    <a:pt x="5144" y="14"/>
                  </a:cubicBezTo>
                  <a:cubicBezTo>
                    <a:pt x="5047" y="46"/>
                    <a:pt x="5015" y="142"/>
                    <a:pt x="4983" y="207"/>
                  </a:cubicBezTo>
                  <a:lnTo>
                    <a:pt x="33" y="20876"/>
                  </a:lnTo>
                  <a:cubicBezTo>
                    <a:pt x="0" y="21004"/>
                    <a:pt x="65" y="21133"/>
                    <a:pt x="193" y="21165"/>
                  </a:cubicBezTo>
                  <a:lnTo>
                    <a:pt x="10287" y="25794"/>
                  </a:lnTo>
                  <a:cubicBezTo>
                    <a:pt x="10335" y="25810"/>
                    <a:pt x="10375" y="25818"/>
                    <a:pt x="10415" y="25818"/>
                  </a:cubicBezTo>
                  <a:cubicBezTo>
                    <a:pt x="10455" y="25818"/>
                    <a:pt x="10496" y="25810"/>
                    <a:pt x="10544" y="25794"/>
                  </a:cubicBezTo>
                  <a:cubicBezTo>
                    <a:pt x="10608" y="25729"/>
                    <a:pt x="10640" y="25665"/>
                    <a:pt x="10672" y="25601"/>
                  </a:cubicBezTo>
                  <a:lnTo>
                    <a:pt x="14498" y="6153"/>
                  </a:lnTo>
                  <a:cubicBezTo>
                    <a:pt x="14498" y="6057"/>
                    <a:pt x="14465" y="5961"/>
                    <a:pt x="14369" y="5896"/>
                  </a:cubicBezTo>
                  <a:lnTo>
                    <a:pt x="5401" y="46"/>
                  </a:lnTo>
                  <a:cubicBezTo>
                    <a:pt x="5333" y="23"/>
                    <a:pt x="5264" y="0"/>
                    <a:pt x="5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4454;p64">
              <a:extLst>
                <a:ext uri="{FF2B5EF4-FFF2-40B4-BE49-F238E27FC236}">
                  <a16:creationId xmlns:a16="http://schemas.microsoft.com/office/drawing/2014/main" id="{C19F8B92-C1C5-7128-DBD5-CEF6A4F7C4D1}"/>
                </a:ext>
              </a:extLst>
            </p:cNvPr>
            <p:cNvSpPr/>
            <p:nvPr/>
          </p:nvSpPr>
          <p:spPr>
            <a:xfrm>
              <a:off x="4497875" y="2910925"/>
              <a:ext cx="289325" cy="524775"/>
            </a:xfrm>
            <a:custGeom>
              <a:avLst/>
              <a:gdLst/>
              <a:ahLst/>
              <a:cxnLst/>
              <a:rect l="l" t="t" r="r" b="b"/>
              <a:pathLst>
                <a:path w="11573" h="20991" extrusionOk="0">
                  <a:moveTo>
                    <a:pt x="4115" y="1"/>
                  </a:moveTo>
                  <a:lnTo>
                    <a:pt x="0" y="17166"/>
                  </a:lnTo>
                  <a:lnTo>
                    <a:pt x="8390" y="20991"/>
                  </a:lnTo>
                  <a:lnTo>
                    <a:pt x="11572" y="4854"/>
                  </a:ln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4455;p64">
              <a:extLst>
                <a:ext uri="{FF2B5EF4-FFF2-40B4-BE49-F238E27FC236}">
                  <a16:creationId xmlns:a16="http://schemas.microsoft.com/office/drawing/2014/main" id="{5BDCCF80-1064-A6F0-6B3F-290EA170E4BC}"/>
                </a:ext>
              </a:extLst>
            </p:cNvPr>
            <p:cNvSpPr/>
            <p:nvPr/>
          </p:nvSpPr>
          <p:spPr>
            <a:xfrm>
              <a:off x="4490625" y="2903975"/>
              <a:ext cx="303800" cy="537975"/>
            </a:xfrm>
            <a:custGeom>
              <a:avLst/>
              <a:gdLst/>
              <a:ahLst/>
              <a:cxnLst/>
              <a:rect l="l" t="t" r="r" b="b"/>
              <a:pathLst>
                <a:path w="12152" h="21519" extrusionOk="0">
                  <a:moveTo>
                    <a:pt x="4566" y="711"/>
                  </a:moveTo>
                  <a:lnTo>
                    <a:pt x="11573" y="5229"/>
                  </a:lnTo>
                  <a:lnTo>
                    <a:pt x="8487" y="20883"/>
                  </a:lnTo>
                  <a:lnTo>
                    <a:pt x="612" y="17283"/>
                  </a:lnTo>
                  <a:lnTo>
                    <a:pt x="4566" y="711"/>
                  </a:lnTo>
                  <a:close/>
                  <a:moveTo>
                    <a:pt x="4400" y="0"/>
                  </a:moveTo>
                  <a:cubicBezTo>
                    <a:pt x="4367" y="0"/>
                    <a:pt x="4335" y="8"/>
                    <a:pt x="4308" y="21"/>
                  </a:cubicBezTo>
                  <a:cubicBezTo>
                    <a:pt x="4212" y="54"/>
                    <a:pt x="4147" y="118"/>
                    <a:pt x="4147" y="214"/>
                  </a:cubicBezTo>
                  <a:lnTo>
                    <a:pt x="33" y="17379"/>
                  </a:lnTo>
                  <a:cubicBezTo>
                    <a:pt x="1" y="17508"/>
                    <a:pt x="65" y="17637"/>
                    <a:pt x="162" y="17669"/>
                  </a:cubicBezTo>
                  <a:lnTo>
                    <a:pt x="8583" y="21494"/>
                  </a:lnTo>
                  <a:cubicBezTo>
                    <a:pt x="8615" y="21510"/>
                    <a:pt x="8656" y="21518"/>
                    <a:pt x="8696" y="21518"/>
                  </a:cubicBezTo>
                  <a:cubicBezTo>
                    <a:pt x="8736" y="21518"/>
                    <a:pt x="8776" y="21510"/>
                    <a:pt x="8808" y="21494"/>
                  </a:cubicBezTo>
                  <a:cubicBezTo>
                    <a:pt x="8873" y="21462"/>
                    <a:pt x="8937" y="21398"/>
                    <a:pt x="8937" y="21301"/>
                  </a:cubicBezTo>
                  <a:lnTo>
                    <a:pt x="12119" y="5165"/>
                  </a:lnTo>
                  <a:cubicBezTo>
                    <a:pt x="12151" y="5068"/>
                    <a:pt x="12087" y="4940"/>
                    <a:pt x="11991" y="4907"/>
                  </a:cubicBezTo>
                  <a:lnTo>
                    <a:pt x="4533" y="54"/>
                  </a:lnTo>
                  <a:cubicBezTo>
                    <a:pt x="4495" y="16"/>
                    <a:pt x="4447" y="0"/>
                    <a:pt x="4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4456;p64">
              <a:extLst>
                <a:ext uri="{FF2B5EF4-FFF2-40B4-BE49-F238E27FC236}">
                  <a16:creationId xmlns:a16="http://schemas.microsoft.com/office/drawing/2014/main" id="{48A84487-56D2-1B46-5AE1-FFA45CF4D7F5}"/>
                </a:ext>
              </a:extLst>
            </p:cNvPr>
            <p:cNvSpPr/>
            <p:nvPr/>
          </p:nvSpPr>
          <p:spPr>
            <a:xfrm>
              <a:off x="4721275" y="3003350"/>
              <a:ext cx="440400" cy="513525"/>
            </a:xfrm>
            <a:custGeom>
              <a:avLst/>
              <a:gdLst/>
              <a:ahLst/>
              <a:cxnLst/>
              <a:rect l="l" t="t" r="r" b="b"/>
              <a:pathLst>
                <a:path w="17616" h="20541" extrusionOk="0">
                  <a:moveTo>
                    <a:pt x="3793" y="0"/>
                  </a:moveTo>
                  <a:lnTo>
                    <a:pt x="0" y="19416"/>
                  </a:lnTo>
                  <a:lnTo>
                    <a:pt x="14915" y="20541"/>
                  </a:lnTo>
                  <a:lnTo>
                    <a:pt x="17615" y="675"/>
                  </a:lnTo>
                  <a:lnTo>
                    <a:pt x="37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4457;p64">
              <a:extLst>
                <a:ext uri="{FF2B5EF4-FFF2-40B4-BE49-F238E27FC236}">
                  <a16:creationId xmlns:a16="http://schemas.microsoft.com/office/drawing/2014/main" id="{2289D6F9-AA2E-FCFD-E054-46412313D1A0}"/>
                </a:ext>
              </a:extLst>
            </p:cNvPr>
            <p:cNvSpPr/>
            <p:nvPr/>
          </p:nvSpPr>
          <p:spPr>
            <a:xfrm>
              <a:off x="4714025" y="2996100"/>
              <a:ext cx="454875" cy="527350"/>
            </a:xfrm>
            <a:custGeom>
              <a:avLst/>
              <a:gdLst/>
              <a:ahLst/>
              <a:cxnLst/>
              <a:rect l="l" t="t" r="r" b="b"/>
              <a:pathLst>
                <a:path w="18195" h="21094" extrusionOk="0">
                  <a:moveTo>
                    <a:pt x="4326" y="559"/>
                  </a:moveTo>
                  <a:lnTo>
                    <a:pt x="17616" y="1222"/>
                  </a:lnTo>
                  <a:lnTo>
                    <a:pt x="14980" y="20541"/>
                  </a:lnTo>
                  <a:lnTo>
                    <a:pt x="612" y="19481"/>
                  </a:lnTo>
                  <a:lnTo>
                    <a:pt x="4326" y="559"/>
                  </a:lnTo>
                  <a:close/>
                  <a:moveTo>
                    <a:pt x="4115" y="1"/>
                  </a:moveTo>
                  <a:cubicBezTo>
                    <a:pt x="3987" y="1"/>
                    <a:pt x="3858" y="97"/>
                    <a:pt x="3826" y="226"/>
                  </a:cubicBezTo>
                  <a:lnTo>
                    <a:pt x="33" y="19673"/>
                  </a:lnTo>
                  <a:cubicBezTo>
                    <a:pt x="1" y="19738"/>
                    <a:pt x="33" y="19802"/>
                    <a:pt x="65" y="19866"/>
                  </a:cubicBezTo>
                  <a:cubicBezTo>
                    <a:pt x="130" y="19931"/>
                    <a:pt x="194" y="19963"/>
                    <a:pt x="258" y="19963"/>
                  </a:cubicBezTo>
                  <a:lnTo>
                    <a:pt x="15205" y="21088"/>
                  </a:lnTo>
                  <a:cubicBezTo>
                    <a:pt x="15222" y="21092"/>
                    <a:pt x="15238" y="21094"/>
                    <a:pt x="15255" y="21094"/>
                  </a:cubicBezTo>
                  <a:cubicBezTo>
                    <a:pt x="15365" y="21094"/>
                    <a:pt x="15467" y="21003"/>
                    <a:pt x="15495" y="20863"/>
                  </a:cubicBezTo>
                  <a:lnTo>
                    <a:pt x="18163" y="997"/>
                  </a:lnTo>
                  <a:cubicBezTo>
                    <a:pt x="18195" y="933"/>
                    <a:pt x="18163" y="837"/>
                    <a:pt x="18130" y="772"/>
                  </a:cubicBezTo>
                  <a:cubicBezTo>
                    <a:pt x="18066" y="740"/>
                    <a:pt x="18002" y="708"/>
                    <a:pt x="17937" y="676"/>
                  </a:cubicBezTo>
                  <a:lnTo>
                    <a:pt x="41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4458;p64">
              <a:extLst>
                <a:ext uri="{FF2B5EF4-FFF2-40B4-BE49-F238E27FC236}">
                  <a16:creationId xmlns:a16="http://schemas.microsoft.com/office/drawing/2014/main" id="{025924CD-D059-1212-E78A-05C0D3F51C1C}"/>
                </a:ext>
              </a:extLst>
            </p:cNvPr>
            <p:cNvSpPr/>
            <p:nvPr/>
          </p:nvSpPr>
          <p:spPr>
            <a:xfrm>
              <a:off x="4918150" y="3207450"/>
              <a:ext cx="27350" cy="17725"/>
            </a:xfrm>
            <a:custGeom>
              <a:avLst/>
              <a:gdLst/>
              <a:ahLst/>
              <a:cxnLst/>
              <a:rect l="l" t="t" r="r" b="b"/>
              <a:pathLst>
                <a:path w="1094" h="709" extrusionOk="0">
                  <a:moveTo>
                    <a:pt x="129" y="1"/>
                  </a:moveTo>
                  <a:lnTo>
                    <a:pt x="1" y="644"/>
                  </a:lnTo>
                  <a:lnTo>
                    <a:pt x="997" y="708"/>
                  </a:lnTo>
                  <a:lnTo>
                    <a:pt x="1094"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4459;p64">
              <a:extLst>
                <a:ext uri="{FF2B5EF4-FFF2-40B4-BE49-F238E27FC236}">
                  <a16:creationId xmlns:a16="http://schemas.microsoft.com/office/drawing/2014/main" id="{34014CE7-1C52-9BEB-BD4B-5FC172818CF6}"/>
                </a:ext>
              </a:extLst>
            </p:cNvPr>
            <p:cNvSpPr/>
            <p:nvPr/>
          </p:nvSpPr>
          <p:spPr>
            <a:xfrm>
              <a:off x="4941450" y="3310325"/>
              <a:ext cx="38600" cy="26550"/>
            </a:xfrm>
            <a:custGeom>
              <a:avLst/>
              <a:gdLst/>
              <a:ahLst/>
              <a:cxnLst/>
              <a:rect l="l" t="t" r="r" b="b"/>
              <a:pathLst>
                <a:path w="1544" h="1062" extrusionOk="0">
                  <a:moveTo>
                    <a:pt x="162" y="0"/>
                  </a:moveTo>
                  <a:lnTo>
                    <a:pt x="1" y="965"/>
                  </a:lnTo>
                  <a:lnTo>
                    <a:pt x="1383" y="1061"/>
                  </a:lnTo>
                  <a:lnTo>
                    <a:pt x="1544"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4460;p64">
              <a:extLst>
                <a:ext uri="{FF2B5EF4-FFF2-40B4-BE49-F238E27FC236}">
                  <a16:creationId xmlns:a16="http://schemas.microsoft.com/office/drawing/2014/main" id="{53216C8A-5700-CA31-74DC-C6D9AB20172B}"/>
                </a:ext>
              </a:extLst>
            </p:cNvPr>
            <p:cNvSpPr/>
            <p:nvPr/>
          </p:nvSpPr>
          <p:spPr>
            <a:xfrm>
              <a:off x="4882800" y="3134325"/>
              <a:ext cx="34575" cy="19325"/>
            </a:xfrm>
            <a:custGeom>
              <a:avLst/>
              <a:gdLst/>
              <a:ahLst/>
              <a:cxnLst/>
              <a:rect l="l" t="t" r="r" b="b"/>
              <a:pathLst>
                <a:path w="1383" h="773" extrusionOk="0">
                  <a:moveTo>
                    <a:pt x="129" y="1"/>
                  </a:moveTo>
                  <a:lnTo>
                    <a:pt x="0" y="708"/>
                  </a:lnTo>
                  <a:lnTo>
                    <a:pt x="1286" y="772"/>
                  </a:lnTo>
                  <a:lnTo>
                    <a:pt x="1382" y="97"/>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4461;p64">
              <a:extLst>
                <a:ext uri="{FF2B5EF4-FFF2-40B4-BE49-F238E27FC236}">
                  <a16:creationId xmlns:a16="http://schemas.microsoft.com/office/drawing/2014/main" id="{07393558-E518-C647-B0B4-36BBFDF6E1E4}"/>
                </a:ext>
              </a:extLst>
            </p:cNvPr>
            <p:cNvSpPr/>
            <p:nvPr/>
          </p:nvSpPr>
          <p:spPr>
            <a:xfrm>
              <a:off x="4930200" y="3137550"/>
              <a:ext cx="26550" cy="17700"/>
            </a:xfrm>
            <a:custGeom>
              <a:avLst/>
              <a:gdLst/>
              <a:ahLst/>
              <a:cxnLst/>
              <a:rect l="l" t="t" r="r" b="b"/>
              <a:pathLst>
                <a:path w="1062" h="708" extrusionOk="0">
                  <a:moveTo>
                    <a:pt x="129" y="0"/>
                  </a:moveTo>
                  <a:lnTo>
                    <a:pt x="1" y="675"/>
                  </a:lnTo>
                  <a:lnTo>
                    <a:pt x="965" y="708"/>
                  </a:lnTo>
                  <a:lnTo>
                    <a:pt x="1062"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4462;p64">
              <a:extLst>
                <a:ext uri="{FF2B5EF4-FFF2-40B4-BE49-F238E27FC236}">
                  <a16:creationId xmlns:a16="http://schemas.microsoft.com/office/drawing/2014/main" id="{4C385B52-185E-7C16-973E-86FDA24E6B66}"/>
                </a:ext>
              </a:extLst>
            </p:cNvPr>
            <p:cNvSpPr/>
            <p:nvPr/>
          </p:nvSpPr>
          <p:spPr>
            <a:xfrm>
              <a:off x="4911725" y="3238800"/>
              <a:ext cx="28950" cy="24950"/>
            </a:xfrm>
            <a:custGeom>
              <a:avLst/>
              <a:gdLst/>
              <a:ahLst/>
              <a:cxnLst/>
              <a:rect l="l" t="t" r="r" b="b"/>
              <a:pathLst>
                <a:path w="1158" h="998" extrusionOk="0">
                  <a:moveTo>
                    <a:pt x="161" y="1"/>
                  </a:moveTo>
                  <a:lnTo>
                    <a:pt x="0" y="901"/>
                  </a:lnTo>
                  <a:lnTo>
                    <a:pt x="1029" y="997"/>
                  </a:lnTo>
                  <a:lnTo>
                    <a:pt x="1158"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4463;p64">
              <a:extLst>
                <a:ext uri="{FF2B5EF4-FFF2-40B4-BE49-F238E27FC236}">
                  <a16:creationId xmlns:a16="http://schemas.microsoft.com/office/drawing/2014/main" id="{C24902C6-82E4-06FC-A081-2AC6401AB0CA}"/>
                </a:ext>
              </a:extLst>
            </p:cNvPr>
            <p:cNvSpPr/>
            <p:nvPr/>
          </p:nvSpPr>
          <p:spPr>
            <a:xfrm>
              <a:off x="4963150" y="3171300"/>
              <a:ext cx="40200" cy="25750"/>
            </a:xfrm>
            <a:custGeom>
              <a:avLst/>
              <a:gdLst/>
              <a:ahLst/>
              <a:cxnLst/>
              <a:rect l="l" t="t" r="r" b="b"/>
              <a:pathLst>
                <a:path w="1608" h="1030" extrusionOk="0">
                  <a:moveTo>
                    <a:pt x="161" y="0"/>
                  </a:moveTo>
                  <a:lnTo>
                    <a:pt x="1" y="933"/>
                  </a:lnTo>
                  <a:lnTo>
                    <a:pt x="1447" y="1029"/>
                  </a:lnTo>
                  <a:lnTo>
                    <a:pt x="1608" y="65"/>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4464;p64">
              <a:extLst>
                <a:ext uri="{FF2B5EF4-FFF2-40B4-BE49-F238E27FC236}">
                  <a16:creationId xmlns:a16="http://schemas.microsoft.com/office/drawing/2014/main" id="{2ACE5893-754F-4B96-1639-E355A3CD782C}"/>
                </a:ext>
              </a:extLst>
            </p:cNvPr>
            <p:cNvSpPr/>
            <p:nvPr/>
          </p:nvSpPr>
          <p:spPr>
            <a:xfrm>
              <a:off x="4895650" y="3055575"/>
              <a:ext cx="35375" cy="28950"/>
            </a:xfrm>
            <a:custGeom>
              <a:avLst/>
              <a:gdLst/>
              <a:ahLst/>
              <a:cxnLst/>
              <a:rect l="l" t="t" r="r" b="b"/>
              <a:pathLst>
                <a:path w="1415" h="1158" extrusionOk="0">
                  <a:moveTo>
                    <a:pt x="193" y="1"/>
                  </a:moveTo>
                  <a:lnTo>
                    <a:pt x="1" y="1094"/>
                  </a:lnTo>
                  <a:lnTo>
                    <a:pt x="1254" y="1158"/>
                  </a:lnTo>
                  <a:lnTo>
                    <a:pt x="1415" y="65"/>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4465;p64">
              <a:extLst>
                <a:ext uri="{FF2B5EF4-FFF2-40B4-BE49-F238E27FC236}">
                  <a16:creationId xmlns:a16="http://schemas.microsoft.com/office/drawing/2014/main" id="{EC027762-3B8A-4F1B-BD50-FEA126B49176}"/>
                </a:ext>
              </a:extLst>
            </p:cNvPr>
            <p:cNvSpPr/>
            <p:nvPr/>
          </p:nvSpPr>
          <p:spPr>
            <a:xfrm>
              <a:off x="4942250" y="3058000"/>
              <a:ext cx="26550" cy="28150"/>
            </a:xfrm>
            <a:custGeom>
              <a:avLst/>
              <a:gdLst/>
              <a:ahLst/>
              <a:cxnLst/>
              <a:rect l="l" t="t" r="r" b="b"/>
              <a:pathLst>
                <a:path w="1062" h="1126" extrusionOk="0">
                  <a:moveTo>
                    <a:pt x="194" y="0"/>
                  </a:moveTo>
                  <a:lnTo>
                    <a:pt x="1" y="1061"/>
                  </a:lnTo>
                  <a:lnTo>
                    <a:pt x="901" y="1125"/>
                  </a:lnTo>
                  <a:lnTo>
                    <a:pt x="1062" y="64"/>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4466;p64">
              <a:extLst>
                <a:ext uri="{FF2B5EF4-FFF2-40B4-BE49-F238E27FC236}">
                  <a16:creationId xmlns:a16="http://schemas.microsoft.com/office/drawing/2014/main" id="{E21F4DC2-97DF-0681-1C92-60931697BE53}"/>
                </a:ext>
              </a:extLst>
            </p:cNvPr>
            <p:cNvSpPr/>
            <p:nvPr/>
          </p:nvSpPr>
          <p:spPr>
            <a:xfrm>
              <a:off x="4889225" y="3098175"/>
              <a:ext cx="34575" cy="23325"/>
            </a:xfrm>
            <a:custGeom>
              <a:avLst/>
              <a:gdLst/>
              <a:ahLst/>
              <a:cxnLst/>
              <a:rect l="l" t="t" r="r" b="b"/>
              <a:pathLst>
                <a:path w="1383" h="933" extrusionOk="0">
                  <a:moveTo>
                    <a:pt x="129" y="0"/>
                  </a:moveTo>
                  <a:lnTo>
                    <a:pt x="0" y="836"/>
                  </a:lnTo>
                  <a:lnTo>
                    <a:pt x="1254" y="932"/>
                  </a:lnTo>
                  <a:lnTo>
                    <a:pt x="1383"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4467;p64">
              <a:extLst>
                <a:ext uri="{FF2B5EF4-FFF2-40B4-BE49-F238E27FC236}">
                  <a16:creationId xmlns:a16="http://schemas.microsoft.com/office/drawing/2014/main" id="{48FA836B-69ED-0DDE-F1EB-B0B8EDB6B521}"/>
                </a:ext>
              </a:extLst>
            </p:cNvPr>
            <p:cNvSpPr/>
            <p:nvPr/>
          </p:nvSpPr>
          <p:spPr>
            <a:xfrm>
              <a:off x="4923775" y="3169700"/>
              <a:ext cx="28150" cy="24125"/>
            </a:xfrm>
            <a:custGeom>
              <a:avLst/>
              <a:gdLst/>
              <a:ahLst/>
              <a:cxnLst/>
              <a:rect l="l" t="t" r="r" b="b"/>
              <a:pathLst>
                <a:path w="1126" h="965" extrusionOk="0">
                  <a:moveTo>
                    <a:pt x="161" y="0"/>
                  </a:moveTo>
                  <a:lnTo>
                    <a:pt x="1" y="900"/>
                  </a:lnTo>
                  <a:lnTo>
                    <a:pt x="965" y="964"/>
                  </a:lnTo>
                  <a:lnTo>
                    <a:pt x="1126"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4468;p64">
              <a:extLst>
                <a:ext uri="{FF2B5EF4-FFF2-40B4-BE49-F238E27FC236}">
                  <a16:creationId xmlns:a16="http://schemas.microsoft.com/office/drawing/2014/main" id="{9A6639FC-0EF3-C39F-DFF7-CA5B12BB709E}"/>
                </a:ext>
              </a:extLst>
            </p:cNvPr>
            <p:cNvSpPr/>
            <p:nvPr/>
          </p:nvSpPr>
          <p:spPr>
            <a:xfrm>
              <a:off x="4935825" y="3099775"/>
              <a:ext cx="26550" cy="24125"/>
            </a:xfrm>
            <a:custGeom>
              <a:avLst/>
              <a:gdLst/>
              <a:ahLst/>
              <a:cxnLst/>
              <a:rect l="l" t="t" r="r" b="b"/>
              <a:pathLst>
                <a:path w="1062" h="965" extrusionOk="0">
                  <a:moveTo>
                    <a:pt x="162" y="1"/>
                  </a:moveTo>
                  <a:lnTo>
                    <a:pt x="1" y="901"/>
                  </a:lnTo>
                  <a:lnTo>
                    <a:pt x="933" y="965"/>
                  </a:lnTo>
                  <a:lnTo>
                    <a:pt x="1062"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4469;p64">
              <a:extLst>
                <a:ext uri="{FF2B5EF4-FFF2-40B4-BE49-F238E27FC236}">
                  <a16:creationId xmlns:a16="http://schemas.microsoft.com/office/drawing/2014/main" id="{149E0378-F328-1291-0673-E5B831BACB3C}"/>
                </a:ext>
              </a:extLst>
            </p:cNvPr>
            <p:cNvSpPr/>
            <p:nvPr/>
          </p:nvSpPr>
          <p:spPr>
            <a:xfrm>
              <a:off x="4952700" y="3241225"/>
              <a:ext cx="39400" cy="25725"/>
            </a:xfrm>
            <a:custGeom>
              <a:avLst/>
              <a:gdLst/>
              <a:ahLst/>
              <a:cxnLst/>
              <a:rect l="l" t="t" r="r" b="b"/>
              <a:pathLst>
                <a:path w="1576" h="1029" extrusionOk="0">
                  <a:moveTo>
                    <a:pt x="129" y="0"/>
                  </a:moveTo>
                  <a:lnTo>
                    <a:pt x="1" y="932"/>
                  </a:lnTo>
                  <a:lnTo>
                    <a:pt x="1415" y="1029"/>
                  </a:lnTo>
                  <a:lnTo>
                    <a:pt x="1576"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4470;p64">
              <a:extLst>
                <a:ext uri="{FF2B5EF4-FFF2-40B4-BE49-F238E27FC236}">
                  <a16:creationId xmlns:a16="http://schemas.microsoft.com/office/drawing/2014/main" id="{5D02BC01-68DD-CDEA-5D57-FD37FB04FA4E}"/>
                </a:ext>
              </a:extLst>
            </p:cNvPr>
            <p:cNvSpPr/>
            <p:nvPr/>
          </p:nvSpPr>
          <p:spPr>
            <a:xfrm>
              <a:off x="4817700" y="3270950"/>
              <a:ext cx="28150" cy="19300"/>
            </a:xfrm>
            <a:custGeom>
              <a:avLst/>
              <a:gdLst/>
              <a:ahLst/>
              <a:cxnLst/>
              <a:rect l="l" t="t" r="r" b="b"/>
              <a:pathLst>
                <a:path w="1126" h="772" extrusionOk="0">
                  <a:moveTo>
                    <a:pt x="129" y="0"/>
                  </a:moveTo>
                  <a:lnTo>
                    <a:pt x="1" y="740"/>
                  </a:lnTo>
                  <a:lnTo>
                    <a:pt x="997" y="772"/>
                  </a:lnTo>
                  <a:lnTo>
                    <a:pt x="1126" y="65"/>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4471;p64">
              <a:extLst>
                <a:ext uri="{FF2B5EF4-FFF2-40B4-BE49-F238E27FC236}">
                  <a16:creationId xmlns:a16="http://schemas.microsoft.com/office/drawing/2014/main" id="{1DD8B982-8F60-F9EF-2A65-6B01DC2E9DC2}"/>
                </a:ext>
              </a:extLst>
            </p:cNvPr>
            <p:cNvSpPr/>
            <p:nvPr/>
          </p:nvSpPr>
          <p:spPr>
            <a:xfrm>
              <a:off x="4811275" y="3304700"/>
              <a:ext cx="28950" cy="22525"/>
            </a:xfrm>
            <a:custGeom>
              <a:avLst/>
              <a:gdLst/>
              <a:ahLst/>
              <a:cxnLst/>
              <a:rect l="l" t="t" r="r" b="b"/>
              <a:pathLst>
                <a:path w="1158" h="901" extrusionOk="0">
                  <a:moveTo>
                    <a:pt x="129" y="0"/>
                  </a:moveTo>
                  <a:lnTo>
                    <a:pt x="0" y="804"/>
                  </a:lnTo>
                  <a:lnTo>
                    <a:pt x="997" y="900"/>
                  </a:lnTo>
                  <a:lnTo>
                    <a:pt x="1158"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4472;p64">
              <a:extLst>
                <a:ext uri="{FF2B5EF4-FFF2-40B4-BE49-F238E27FC236}">
                  <a16:creationId xmlns:a16="http://schemas.microsoft.com/office/drawing/2014/main" id="{7B89430D-6C13-69AE-3C04-C666569653A4}"/>
                </a:ext>
              </a:extLst>
            </p:cNvPr>
            <p:cNvSpPr/>
            <p:nvPr/>
          </p:nvSpPr>
          <p:spPr>
            <a:xfrm>
              <a:off x="4804850" y="3340050"/>
              <a:ext cx="28950" cy="20125"/>
            </a:xfrm>
            <a:custGeom>
              <a:avLst/>
              <a:gdLst/>
              <a:ahLst/>
              <a:cxnLst/>
              <a:rect l="l" t="t" r="r" b="b"/>
              <a:pathLst>
                <a:path w="1158" h="805" extrusionOk="0">
                  <a:moveTo>
                    <a:pt x="129" y="1"/>
                  </a:moveTo>
                  <a:lnTo>
                    <a:pt x="0" y="740"/>
                  </a:lnTo>
                  <a:lnTo>
                    <a:pt x="1029" y="804"/>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4473;p64">
              <a:extLst>
                <a:ext uri="{FF2B5EF4-FFF2-40B4-BE49-F238E27FC236}">
                  <a16:creationId xmlns:a16="http://schemas.microsoft.com/office/drawing/2014/main" id="{8ADC200F-55F1-D160-4558-2147079683BC}"/>
                </a:ext>
              </a:extLst>
            </p:cNvPr>
            <p:cNvSpPr/>
            <p:nvPr/>
          </p:nvSpPr>
          <p:spPr>
            <a:xfrm>
              <a:off x="4799225" y="3373800"/>
              <a:ext cx="28950" cy="22525"/>
            </a:xfrm>
            <a:custGeom>
              <a:avLst/>
              <a:gdLst/>
              <a:ahLst/>
              <a:cxnLst/>
              <a:rect l="l" t="t" r="r" b="b"/>
              <a:pathLst>
                <a:path w="1158" h="901" extrusionOk="0">
                  <a:moveTo>
                    <a:pt x="129" y="1"/>
                  </a:moveTo>
                  <a:lnTo>
                    <a:pt x="0" y="837"/>
                  </a:lnTo>
                  <a:lnTo>
                    <a:pt x="997" y="901"/>
                  </a:lnTo>
                  <a:lnTo>
                    <a:pt x="1157"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4474;p64">
              <a:extLst>
                <a:ext uri="{FF2B5EF4-FFF2-40B4-BE49-F238E27FC236}">
                  <a16:creationId xmlns:a16="http://schemas.microsoft.com/office/drawing/2014/main" id="{1AF4D077-1054-4740-5602-05D107BB9FFA}"/>
                </a:ext>
              </a:extLst>
            </p:cNvPr>
            <p:cNvSpPr/>
            <p:nvPr/>
          </p:nvSpPr>
          <p:spPr>
            <a:xfrm>
              <a:off x="4823325" y="3234775"/>
              <a:ext cx="28950" cy="22525"/>
            </a:xfrm>
            <a:custGeom>
              <a:avLst/>
              <a:gdLst/>
              <a:ahLst/>
              <a:cxnLst/>
              <a:rect l="l" t="t" r="r" b="b"/>
              <a:pathLst>
                <a:path w="1158" h="901" extrusionOk="0">
                  <a:moveTo>
                    <a:pt x="129" y="1"/>
                  </a:moveTo>
                  <a:lnTo>
                    <a:pt x="1" y="837"/>
                  </a:lnTo>
                  <a:lnTo>
                    <a:pt x="1029" y="901"/>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4475;p64">
              <a:extLst>
                <a:ext uri="{FF2B5EF4-FFF2-40B4-BE49-F238E27FC236}">
                  <a16:creationId xmlns:a16="http://schemas.microsoft.com/office/drawing/2014/main" id="{0626AB0D-26BB-6AE8-A3BA-F4967EB834E3}"/>
                </a:ext>
              </a:extLst>
            </p:cNvPr>
            <p:cNvSpPr/>
            <p:nvPr/>
          </p:nvSpPr>
          <p:spPr>
            <a:xfrm>
              <a:off x="4835375" y="3165675"/>
              <a:ext cx="29775" cy="21725"/>
            </a:xfrm>
            <a:custGeom>
              <a:avLst/>
              <a:gdLst/>
              <a:ahLst/>
              <a:cxnLst/>
              <a:rect l="l" t="t" r="r" b="b"/>
              <a:pathLst>
                <a:path w="1191" h="869" extrusionOk="0">
                  <a:moveTo>
                    <a:pt x="129" y="0"/>
                  </a:moveTo>
                  <a:lnTo>
                    <a:pt x="1" y="804"/>
                  </a:lnTo>
                  <a:lnTo>
                    <a:pt x="1029" y="868"/>
                  </a:lnTo>
                  <a:lnTo>
                    <a:pt x="1190" y="33"/>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4476;p64">
              <a:extLst>
                <a:ext uri="{FF2B5EF4-FFF2-40B4-BE49-F238E27FC236}">
                  <a16:creationId xmlns:a16="http://schemas.microsoft.com/office/drawing/2014/main" id="{82446641-5692-0CF0-EE42-34863BEC3D3A}"/>
                </a:ext>
              </a:extLst>
            </p:cNvPr>
            <p:cNvSpPr/>
            <p:nvPr/>
          </p:nvSpPr>
          <p:spPr>
            <a:xfrm>
              <a:off x="4847425" y="3095750"/>
              <a:ext cx="29775" cy="22525"/>
            </a:xfrm>
            <a:custGeom>
              <a:avLst/>
              <a:gdLst/>
              <a:ahLst/>
              <a:cxnLst/>
              <a:rect l="l" t="t" r="r" b="b"/>
              <a:pathLst>
                <a:path w="1191" h="901" extrusionOk="0">
                  <a:moveTo>
                    <a:pt x="162" y="1"/>
                  </a:moveTo>
                  <a:lnTo>
                    <a:pt x="1" y="804"/>
                  </a:lnTo>
                  <a:lnTo>
                    <a:pt x="1062" y="901"/>
                  </a:lnTo>
                  <a:lnTo>
                    <a:pt x="1190" y="65"/>
                  </a:lnTo>
                  <a:lnTo>
                    <a:pt x="1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4477;p64">
              <a:extLst>
                <a:ext uri="{FF2B5EF4-FFF2-40B4-BE49-F238E27FC236}">
                  <a16:creationId xmlns:a16="http://schemas.microsoft.com/office/drawing/2014/main" id="{E6935CD0-CEDE-B5F7-5FAC-D5EF8401CFCA}"/>
                </a:ext>
              </a:extLst>
            </p:cNvPr>
            <p:cNvSpPr/>
            <p:nvPr/>
          </p:nvSpPr>
          <p:spPr>
            <a:xfrm>
              <a:off x="4829750" y="3201025"/>
              <a:ext cx="28950" cy="20125"/>
            </a:xfrm>
            <a:custGeom>
              <a:avLst/>
              <a:gdLst/>
              <a:ahLst/>
              <a:cxnLst/>
              <a:rect l="l" t="t" r="r" b="b"/>
              <a:pathLst>
                <a:path w="1158" h="805" extrusionOk="0">
                  <a:moveTo>
                    <a:pt x="129" y="1"/>
                  </a:moveTo>
                  <a:lnTo>
                    <a:pt x="1" y="740"/>
                  </a:lnTo>
                  <a:lnTo>
                    <a:pt x="1029" y="804"/>
                  </a:lnTo>
                  <a:lnTo>
                    <a:pt x="1158"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4478;p64">
              <a:extLst>
                <a:ext uri="{FF2B5EF4-FFF2-40B4-BE49-F238E27FC236}">
                  <a16:creationId xmlns:a16="http://schemas.microsoft.com/office/drawing/2014/main" id="{AA07B5BC-FECA-B6BE-77E5-6ED29AD4CF7F}"/>
                </a:ext>
              </a:extLst>
            </p:cNvPr>
            <p:cNvSpPr/>
            <p:nvPr/>
          </p:nvSpPr>
          <p:spPr>
            <a:xfrm>
              <a:off x="4841800" y="3131125"/>
              <a:ext cx="28975" cy="20100"/>
            </a:xfrm>
            <a:custGeom>
              <a:avLst/>
              <a:gdLst/>
              <a:ahLst/>
              <a:cxnLst/>
              <a:rect l="l" t="t" r="r" b="b"/>
              <a:pathLst>
                <a:path w="1159" h="804" extrusionOk="0">
                  <a:moveTo>
                    <a:pt x="129" y="0"/>
                  </a:moveTo>
                  <a:lnTo>
                    <a:pt x="1" y="772"/>
                  </a:lnTo>
                  <a:lnTo>
                    <a:pt x="1030" y="804"/>
                  </a:lnTo>
                  <a:lnTo>
                    <a:pt x="115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4479;p64">
              <a:extLst>
                <a:ext uri="{FF2B5EF4-FFF2-40B4-BE49-F238E27FC236}">
                  <a16:creationId xmlns:a16="http://schemas.microsoft.com/office/drawing/2014/main" id="{0CD8DA0D-2BDA-EC2A-886D-72CE990F27C6}"/>
                </a:ext>
              </a:extLst>
            </p:cNvPr>
            <p:cNvSpPr/>
            <p:nvPr/>
          </p:nvSpPr>
          <p:spPr>
            <a:xfrm>
              <a:off x="4974400" y="3102200"/>
              <a:ext cx="40200" cy="24925"/>
            </a:xfrm>
            <a:custGeom>
              <a:avLst/>
              <a:gdLst/>
              <a:ahLst/>
              <a:cxnLst/>
              <a:rect l="l" t="t" r="r" b="b"/>
              <a:pathLst>
                <a:path w="1608" h="997" extrusionOk="0">
                  <a:moveTo>
                    <a:pt x="129" y="0"/>
                  </a:moveTo>
                  <a:lnTo>
                    <a:pt x="1" y="900"/>
                  </a:lnTo>
                  <a:lnTo>
                    <a:pt x="1447" y="996"/>
                  </a:lnTo>
                  <a:lnTo>
                    <a:pt x="1608"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4480;p64">
              <a:extLst>
                <a:ext uri="{FF2B5EF4-FFF2-40B4-BE49-F238E27FC236}">
                  <a16:creationId xmlns:a16="http://schemas.microsoft.com/office/drawing/2014/main" id="{B3303A92-6563-F531-597A-25226C284094}"/>
                </a:ext>
              </a:extLst>
            </p:cNvPr>
            <p:cNvSpPr/>
            <p:nvPr/>
          </p:nvSpPr>
          <p:spPr>
            <a:xfrm>
              <a:off x="4791175" y="3409975"/>
              <a:ext cx="30575" cy="30550"/>
            </a:xfrm>
            <a:custGeom>
              <a:avLst/>
              <a:gdLst/>
              <a:ahLst/>
              <a:cxnLst/>
              <a:rect l="l" t="t" r="r" b="b"/>
              <a:pathLst>
                <a:path w="1223" h="1222" extrusionOk="0">
                  <a:moveTo>
                    <a:pt x="194" y="0"/>
                  </a:moveTo>
                  <a:lnTo>
                    <a:pt x="1" y="1125"/>
                  </a:lnTo>
                  <a:lnTo>
                    <a:pt x="997" y="1222"/>
                  </a:lnTo>
                  <a:lnTo>
                    <a:pt x="1222"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4481;p64">
              <a:extLst>
                <a:ext uri="{FF2B5EF4-FFF2-40B4-BE49-F238E27FC236}">
                  <a16:creationId xmlns:a16="http://schemas.microsoft.com/office/drawing/2014/main" id="{98CC225B-7259-B64C-77FF-E17D7FFA2160}"/>
                </a:ext>
              </a:extLst>
            </p:cNvPr>
            <p:cNvSpPr/>
            <p:nvPr/>
          </p:nvSpPr>
          <p:spPr>
            <a:xfrm>
              <a:off x="4958325" y="3209875"/>
              <a:ext cx="38600" cy="17700"/>
            </a:xfrm>
            <a:custGeom>
              <a:avLst/>
              <a:gdLst/>
              <a:ahLst/>
              <a:cxnLst/>
              <a:rect l="l" t="t" r="r" b="b"/>
              <a:pathLst>
                <a:path w="1544" h="708" extrusionOk="0">
                  <a:moveTo>
                    <a:pt x="97" y="0"/>
                  </a:moveTo>
                  <a:lnTo>
                    <a:pt x="1" y="643"/>
                  </a:lnTo>
                  <a:lnTo>
                    <a:pt x="1447" y="708"/>
                  </a:lnTo>
                  <a:lnTo>
                    <a:pt x="1544" y="97"/>
                  </a:lnTo>
                  <a:lnTo>
                    <a:pt x="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4482;p64">
              <a:extLst>
                <a:ext uri="{FF2B5EF4-FFF2-40B4-BE49-F238E27FC236}">
                  <a16:creationId xmlns:a16="http://schemas.microsoft.com/office/drawing/2014/main" id="{A02BEA86-0819-067D-23D8-A30237808CAE}"/>
                </a:ext>
              </a:extLst>
            </p:cNvPr>
            <p:cNvSpPr/>
            <p:nvPr/>
          </p:nvSpPr>
          <p:spPr>
            <a:xfrm>
              <a:off x="4936625" y="3349700"/>
              <a:ext cx="37000" cy="16900"/>
            </a:xfrm>
            <a:custGeom>
              <a:avLst/>
              <a:gdLst/>
              <a:ahLst/>
              <a:cxnLst/>
              <a:rect l="l" t="t" r="r" b="b"/>
              <a:pathLst>
                <a:path w="1480" h="676" extrusionOk="0">
                  <a:moveTo>
                    <a:pt x="97" y="1"/>
                  </a:moveTo>
                  <a:lnTo>
                    <a:pt x="1" y="611"/>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4483;p64">
              <a:extLst>
                <a:ext uri="{FF2B5EF4-FFF2-40B4-BE49-F238E27FC236}">
                  <a16:creationId xmlns:a16="http://schemas.microsoft.com/office/drawing/2014/main" id="{6EB13A7D-F18D-078A-9D7A-1B039B0599B1}"/>
                </a:ext>
              </a:extLst>
            </p:cNvPr>
            <p:cNvSpPr/>
            <p:nvPr/>
          </p:nvSpPr>
          <p:spPr>
            <a:xfrm>
              <a:off x="4947875" y="3279775"/>
              <a:ext cx="37000" cy="16900"/>
            </a:xfrm>
            <a:custGeom>
              <a:avLst/>
              <a:gdLst/>
              <a:ahLst/>
              <a:cxnLst/>
              <a:rect l="l" t="t" r="r" b="b"/>
              <a:pathLst>
                <a:path w="1480" h="676" extrusionOk="0">
                  <a:moveTo>
                    <a:pt x="97" y="1"/>
                  </a:moveTo>
                  <a:lnTo>
                    <a:pt x="1" y="612"/>
                  </a:lnTo>
                  <a:lnTo>
                    <a:pt x="1383" y="676"/>
                  </a:lnTo>
                  <a:lnTo>
                    <a:pt x="1480"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4484;p64">
              <a:extLst>
                <a:ext uri="{FF2B5EF4-FFF2-40B4-BE49-F238E27FC236}">
                  <a16:creationId xmlns:a16="http://schemas.microsoft.com/office/drawing/2014/main" id="{0AE26168-6AE7-80C3-3D88-08586BC52A2B}"/>
                </a:ext>
              </a:extLst>
            </p:cNvPr>
            <p:cNvSpPr/>
            <p:nvPr/>
          </p:nvSpPr>
          <p:spPr>
            <a:xfrm>
              <a:off x="4906100" y="3276575"/>
              <a:ext cx="28950" cy="17700"/>
            </a:xfrm>
            <a:custGeom>
              <a:avLst/>
              <a:gdLst/>
              <a:ahLst/>
              <a:cxnLst/>
              <a:rect l="l" t="t" r="r" b="b"/>
              <a:pathLst>
                <a:path w="1158" h="708" extrusionOk="0">
                  <a:moveTo>
                    <a:pt x="129" y="0"/>
                  </a:moveTo>
                  <a:lnTo>
                    <a:pt x="0" y="675"/>
                  </a:lnTo>
                  <a:lnTo>
                    <a:pt x="1061" y="708"/>
                  </a:lnTo>
                  <a:lnTo>
                    <a:pt x="1158"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4485;p64">
              <a:extLst>
                <a:ext uri="{FF2B5EF4-FFF2-40B4-BE49-F238E27FC236}">
                  <a16:creationId xmlns:a16="http://schemas.microsoft.com/office/drawing/2014/main" id="{808EFCBF-813E-8D61-F8C9-73D584AD16BE}"/>
                </a:ext>
              </a:extLst>
            </p:cNvPr>
            <p:cNvSpPr/>
            <p:nvPr/>
          </p:nvSpPr>
          <p:spPr>
            <a:xfrm>
              <a:off x="4931000" y="3380250"/>
              <a:ext cx="37800" cy="25725"/>
            </a:xfrm>
            <a:custGeom>
              <a:avLst/>
              <a:gdLst/>
              <a:ahLst/>
              <a:cxnLst/>
              <a:rect l="l" t="t" r="r" b="b"/>
              <a:pathLst>
                <a:path w="1512" h="1029" extrusionOk="0">
                  <a:moveTo>
                    <a:pt x="129" y="0"/>
                  </a:moveTo>
                  <a:lnTo>
                    <a:pt x="1" y="964"/>
                  </a:lnTo>
                  <a:lnTo>
                    <a:pt x="1351" y="1029"/>
                  </a:lnTo>
                  <a:lnTo>
                    <a:pt x="1512" y="64"/>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4486;p64">
              <a:extLst>
                <a:ext uri="{FF2B5EF4-FFF2-40B4-BE49-F238E27FC236}">
                  <a16:creationId xmlns:a16="http://schemas.microsoft.com/office/drawing/2014/main" id="{795F2721-2793-D4B2-10DE-01D8CC5DF4E3}"/>
                </a:ext>
              </a:extLst>
            </p:cNvPr>
            <p:cNvSpPr/>
            <p:nvPr/>
          </p:nvSpPr>
          <p:spPr>
            <a:xfrm>
              <a:off x="4923775" y="3418800"/>
              <a:ext cx="38600" cy="36200"/>
            </a:xfrm>
            <a:custGeom>
              <a:avLst/>
              <a:gdLst/>
              <a:ahLst/>
              <a:cxnLst/>
              <a:rect l="l" t="t" r="r" b="b"/>
              <a:pathLst>
                <a:path w="1544" h="1448" extrusionOk="0">
                  <a:moveTo>
                    <a:pt x="193" y="1"/>
                  </a:moveTo>
                  <a:lnTo>
                    <a:pt x="1" y="1319"/>
                  </a:lnTo>
                  <a:lnTo>
                    <a:pt x="1319" y="1447"/>
                  </a:lnTo>
                  <a:lnTo>
                    <a:pt x="1544" y="97"/>
                  </a:lnTo>
                  <a:lnTo>
                    <a:pt x="1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4487;p64">
              <a:extLst>
                <a:ext uri="{FF2B5EF4-FFF2-40B4-BE49-F238E27FC236}">
                  <a16:creationId xmlns:a16="http://schemas.microsoft.com/office/drawing/2014/main" id="{B3473F42-863A-B2C0-A2E8-E72561299654}"/>
                </a:ext>
              </a:extLst>
            </p:cNvPr>
            <p:cNvSpPr/>
            <p:nvPr/>
          </p:nvSpPr>
          <p:spPr>
            <a:xfrm>
              <a:off x="4876375" y="3167275"/>
              <a:ext cx="35375" cy="23325"/>
            </a:xfrm>
            <a:custGeom>
              <a:avLst/>
              <a:gdLst/>
              <a:ahLst/>
              <a:cxnLst/>
              <a:rect l="l" t="t" r="r" b="b"/>
              <a:pathLst>
                <a:path w="1415" h="933" extrusionOk="0">
                  <a:moveTo>
                    <a:pt x="161" y="1"/>
                  </a:moveTo>
                  <a:lnTo>
                    <a:pt x="0" y="869"/>
                  </a:lnTo>
                  <a:lnTo>
                    <a:pt x="1286" y="933"/>
                  </a:lnTo>
                  <a:lnTo>
                    <a:pt x="141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4488;p64">
              <a:extLst>
                <a:ext uri="{FF2B5EF4-FFF2-40B4-BE49-F238E27FC236}">
                  <a16:creationId xmlns:a16="http://schemas.microsoft.com/office/drawing/2014/main" id="{7485585C-BFC5-8C6D-19D7-22163D2525AC}"/>
                </a:ext>
              </a:extLst>
            </p:cNvPr>
            <p:cNvSpPr/>
            <p:nvPr/>
          </p:nvSpPr>
          <p:spPr>
            <a:xfrm>
              <a:off x="4853875" y="3053975"/>
              <a:ext cx="31350" cy="28150"/>
            </a:xfrm>
            <a:custGeom>
              <a:avLst/>
              <a:gdLst/>
              <a:ahLst/>
              <a:cxnLst/>
              <a:rect l="l" t="t" r="r" b="b"/>
              <a:pathLst>
                <a:path w="1254" h="1126" extrusionOk="0">
                  <a:moveTo>
                    <a:pt x="193" y="0"/>
                  </a:moveTo>
                  <a:lnTo>
                    <a:pt x="0" y="1061"/>
                  </a:lnTo>
                  <a:lnTo>
                    <a:pt x="1061" y="1125"/>
                  </a:lnTo>
                  <a:lnTo>
                    <a:pt x="1254" y="32"/>
                  </a:lnTo>
                  <a:lnTo>
                    <a:pt x="1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4489;p64">
              <a:extLst>
                <a:ext uri="{FF2B5EF4-FFF2-40B4-BE49-F238E27FC236}">
                  <a16:creationId xmlns:a16="http://schemas.microsoft.com/office/drawing/2014/main" id="{0533B626-E412-C52F-6766-E28B9BF837B3}"/>
                </a:ext>
              </a:extLst>
            </p:cNvPr>
            <p:cNvSpPr/>
            <p:nvPr/>
          </p:nvSpPr>
          <p:spPr>
            <a:xfrm>
              <a:off x="4969575" y="3139950"/>
              <a:ext cx="38600" cy="17700"/>
            </a:xfrm>
            <a:custGeom>
              <a:avLst/>
              <a:gdLst/>
              <a:ahLst/>
              <a:cxnLst/>
              <a:rect l="l" t="t" r="r" b="b"/>
              <a:pathLst>
                <a:path w="1544" h="708" extrusionOk="0">
                  <a:moveTo>
                    <a:pt x="97" y="1"/>
                  </a:moveTo>
                  <a:lnTo>
                    <a:pt x="1" y="644"/>
                  </a:lnTo>
                  <a:lnTo>
                    <a:pt x="1447" y="708"/>
                  </a:lnTo>
                  <a:lnTo>
                    <a:pt x="1544" y="97"/>
                  </a:lnTo>
                  <a:lnTo>
                    <a:pt x="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4490;p64">
              <a:extLst>
                <a:ext uri="{FF2B5EF4-FFF2-40B4-BE49-F238E27FC236}">
                  <a16:creationId xmlns:a16="http://schemas.microsoft.com/office/drawing/2014/main" id="{7B115023-77C2-19A4-55D7-444A57E7F1E0}"/>
                </a:ext>
              </a:extLst>
            </p:cNvPr>
            <p:cNvSpPr/>
            <p:nvPr/>
          </p:nvSpPr>
          <p:spPr>
            <a:xfrm>
              <a:off x="4980025" y="3060400"/>
              <a:ext cx="41025" cy="28150"/>
            </a:xfrm>
            <a:custGeom>
              <a:avLst/>
              <a:gdLst/>
              <a:ahLst/>
              <a:cxnLst/>
              <a:rect l="l" t="t" r="r" b="b"/>
              <a:pathLst>
                <a:path w="1641" h="1126" extrusionOk="0">
                  <a:moveTo>
                    <a:pt x="194" y="0"/>
                  </a:moveTo>
                  <a:lnTo>
                    <a:pt x="1" y="1061"/>
                  </a:lnTo>
                  <a:lnTo>
                    <a:pt x="1479" y="1126"/>
                  </a:lnTo>
                  <a:lnTo>
                    <a:pt x="1640" y="65"/>
                  </a:ln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4491;p64">
              <a:extLst>
                <a:ext uri="{FF2B5EF4-FFF2-40B4-BE49-F238E27FC236}">
                  <a16:creationId xmlns:a16="http://schemas.microsoft.com/office/drawing/2014/main" id="{BF4C11F0-0274-E1A3-BA2C-F1C9960C5FF9}"/>
                </a:ext>
              </a:extLst>
            </p:cNvPr>
            <p:cNvSpPr/>
            <p:nvPr/>
          </p:nvSpPr>
          <p:spPr>
            <a:xfrm>
              <a:off x="4899675" y="3308725"/>
              <a:ext cx="30550" cy="24125"/>
            </a:xfrm>
            <a:custGeom>
              <a:avLst/>
              <a:gdLst/>
              <a:ahLst/>
              <a:cxnLst/>
              <a:rect l="l" t="t" r="r" b="b"/>
              <a:pathLst>
                <a:path w="1222" h="965" extrusionOk="0">
                  <a:moveTo>
                    <a:pt x="161" y="0"/>
                  </a:moveTo>
                  <a:lnTo>
                    <a:pt x="0" y="900"/>
                  </a:lnTo>
                  <a:lnTo>
                    <a:pt x="1061" y="964"/>
                  </a:lnTo>
                  <a:lnTo>
                    <a:pt x="1222"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4492;p64">
              <a:extLst>
                <a:ext uri="{FF2B5EF4-FFF2-40B4-BE49-F238E27FC236}">
                  <a16:creationId xmlns:a16="http://schemas.microsoft.com/office/drawing/2014/main" id="{D9D04F92-9842-9220-1A18-120488183B05}"/>
                </a:ext>
              </a:extLst>
            </p:cNvPr>
            <p:cNvSpPr/>
            <p:nvPr/>
          </p:nvSpPr>
          <p:spPr>
            <a:xfrm>
              <a:off x="4852250" y="3306300"/>
              <a:ext cx="35400" cy="24150"/>
            </a:xfrm>
            <a:custGeom>
              <a:avLst/>
              <a:gdLst/>
              <a:ahLst/>
              <a:cxnLst/>
              <a:rect l="l" t="t" r="r" b="b"/>
              <a:pathLst>
                <a:path w="1416" h="966" extrusionOk="0">
                  <a:moveTo>
                    <a:pt x="129" y="1"/>
                  </a:moveTo>
                  <a:lnTo>
                    <a:pt x="1" y="869"/>
                  </a:lnTo>
                  <a:lnTo>
                    <a:pt x="1287" y="965"/>
                  </a:lnTo>
                  <a:lnTo>
                    <a:pt x="1415"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4493;p64">
              <a:extLst>
                <a:ext uri="{FF2B5EF4-FFF2-40B4-BE49-F238E27FC236}">
                  <a16:creationId xmlns:a16="http://schemas.microsoft.com/office/drawing/2014/main" id="{3D3BEB28-D7BC-837D-173A-0F9B63BEAF40}"/>
                </a:ext>
              </a:extLst>
            </p:cNvPr>
            <p:cNvSpPr/>
            <p:nvPr/>
          </p:nvSpPr>
          <p:spPr>
            <a:xfrm>
              <a:off x="4894050" y="3346475"/>
              <a:ext cx="29750" cy="17725"/>
            </a:xfrm>
            <a:custGeom>
              <a:avLst/>
              <a:gdLst/>
              <a:ahLst/>
              <a:cxnLst/>
              <a:rect l="l" t="t" r="r" b="b"/>
              <a:pathLst>
                <a:path w="1190" h="709" extrusionOk="0">
                  <a:moveTo>
                    <a:pt x="129" y="1"/>
                  </a:moveTo>
                  <a:lnTo>
                    <a:pt x="0" y="644"/>
                  </a:lnTo>
                  <a:lnTo>
                    <a:pt x="1093" y="708"/>
                  </a:lnTo>
                  <a:lnTo>
                    <a:pt x="1190" y="65"/>
                  </a:lnTo>
                  <a:lnTo>
                    <a:pt x="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4494;p64">
              <a:extLst>
                <a:ext uri="{FF2B5EF4-FFF2-40B4-BE49-F238E27FC236}">
                  <a16:creationId xmlns:a16="http://schemas.microsoft.com/office/drawing/2014/main" id="{4C544789-C778-A95F-0D7F-8337BF69D503}"/>
                </a:ext>
              </a:extLst>
            </p:cNvPr>
            <p:cNvSpPr/>
            <p:nvPr/>
          </p:nvSpPr>
          <p:spPr>
            <a:xfrm>
              <a:off x="4887625" y="3377825"/>
              <a:ext cx="31350" cy="24950"/>
            </a:xfrm>
            <a:custGeom>
              <a:avLst/>
              <a:gdLst/>
              <a:ahLst/>
              <a:cxnLst/>
              <a:rect l="l" t="t" r="r" b="b"/>
              <a:pathLst>
                <a:path w="1254" h="998" extrusionOk="0">
                  <a:moveTo>
                    <a:pt x="161" y="1"/>
                  </a:moveTo>
                  <a:lnTo>
                    <a:pt x="0" y="933"/>
                  </a:lnTo>
                  <a:lnTo>
                    <a:pt x="1125" y="997"/>
                  </a:lnTo>
                  <a:lnTo>
                    <a:pt x="1254" y="6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4495;p64">
              <a:extLst>
                <a:ext uri="{FF2B5EF4-FFF2-40B4-BE49-F238E27FC236}">
                  <a16:creationId xmlns:a16="http://schemas.microsoft.com/office/drawing/2014/main" id="{F0E7F074-23D6-7D3F-4733-888C4E9FF344}"/>
                </a:ext>
              </a:extLst>
            </p:cNvPr>
            <p:cNvSpPr/>
            <p:nvPr/>
          </p:nvSpPr>
          <p:spPr>
            <a:xfrm>
              <a:off x="4839400" y="3376225"/>
              <a:ext cx="37000" cy="23325"/>
            </a:xfrm>
            <a:custGeom>
              <a:avLst/>
              <a:gdLst/>
              <a:ahLst/>
              <a:cxnLst/>
              <a:rect l="l" t="t" r="r" b="b"/>
              <a:pathLst>
                <a:path w="1480" h="933" extrusionOk="0">
                  <a:moveTo>
                    <a:pt x="161" y="0"/>
                  </a:moveTo>
                  <a:lnTo>
                    <a:pt x="0" y="868"/>
                  </a:lnTo>
                  <a:lnTo>
                    <a:pt x="1318" y="932"/>
                  </a:lnTo>
                  <a:lnTo>
                    <a:pt x="1479" y="32"/>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4496;p64">
              <a:extLst>
                <a:ext uri="{FF2B5EF4-FFF2-40B4-BE49-F238E27FC236}">
                  <a16:creationId xmlns:a16="http://schemas.microsoft.com/office/drawing/2014/main" id="{4AD79EDA-8FE3-1FE1-8284-6DC83E2FE02A}"/>
                </a:ext>
              </a:extLst>
            </p:cNvPr>
            <p:cNvSpPr/>
            <p:nvPr/>
          </p:nvSpPr>
          <p:spPr>
            <a:xfrm>
              <a:off x="4845825" y="3343275"/>
              <a:ext cx="35375" cy="18500"/>
            </a:xfrm>
            <a:custGeom>
              <a:avLst/>
              <a:gdLst/>
              <a:ahLst/>
              <a:cxnLst/>
              <a:rect l="l" t="t" r="r" b="b"/>
              <a:pathLst>
                <a:path w="1415" h="740" extrusionOk="0">
                  <a:moveTo>
                    <a:pt x="129" y="0"/>
                  </a:moveTo>
                  <a:lnTo>
                    <a:pt x="1" y="708"/>
                  </a:lnTo>
                  <a:lnTo>
                    <a:pt x="1319" y="740"/>
                  </a:lnTo>
                  <a:lnTo>
                    <a:pt x="1415"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4497;p64">
              <a:extLst>
                <a:ext uri="{FF2B5EF4-FFF2-40B4-BE49-F238E27FC236}">
                  <a16:creationId xmlns:a16="http://schemas.microsoft.com/office/drawing/2014/main" id="{0A949267-1FED-5FDD-A7BC-300E33E8418C}"/>
                </a:ext>
              </a:extLst>
            </p:cNvPr>
            <p:cNvSpPr/>
            <p:nvPr/>
          </p:nvSpPr>
          <p:spPr>
            <a:xfrm>
              <a:off x="4858675" y="3273350"/>
              <a:ext cx="34600" cy="19325"/>
            </a:xfrm>
            <a:custGeom>
              <a:avLst/>
              <a:gdLst/>
              <a:ahLst/>
              <a:cxnLst/>
              <a:rect l="l" t="t" r="r" b="b"/>
              <a:pathLst>
                <a:path w="1384" h="773" extrusionOk="0">
                  <a:moveTo>
                    <a:pt x="130" y="1"/>
                  </a:moveTo>
                  <a:lnTo>
                    <a:pt x="1" y="708"/>
                  </a:lnTo>
                  <a:lnTo>
                    <a:pt x="1287" y="772"/>
                  </a:lnTo>
                  <a:lnTo>
                    <a:pt x="1383" y="97"/>
                  </a:lnTo>
                  <a:lnTo>
                    <a:pt x="1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4498;p64">
              <a:extLst>
                <a:ext uri="{FF2B5EF4-FFF2-40B4-BE49-F238E27FC236}">
                  <a16:creationId xmlns:a16="http://schemas.microsoft.com/office/drawing/2014/main" id="{0826D65E-16E4-8CA9-9226-BA38E0994767}"/>
                </a:ext>
              </a:extLst>
            </p:cNvPr>
            <p:cNvSpPr/>
            <p:nvPr/>
          </p:nvSpPr>
          <p:spPr>
            <a:xfrm>
              <a:off x="4831375" y="3413175"/>
              <a:ext cx="37775" cy="32175"/>
            </a:xfrm>
            <a:custGeom>
              <a:avLst/>
              <a:gdLst/>
              <a:ahLst/>
              <a:cxnLst/>
              <a:rect l="l" t="t" r="r" b="b"/>
              <a:pathLst>
                <a:path w="1511" h="1287" extrusionOk="0">
                  <a:moveTo>
                    <a:pt x="225" y="1"/>
                  </a:moveTo>
                  <a:lnTo>
                    <a:pt x="0" y="1158"/>
                  </a:lnTo>
                  <a:lnTo>
                    <a:pt x="1318" y="1287"/>
                  </a:lnTo>
                  <a:lnTo>
                    <a:pt x="1511" y="65"/>
                  </a:lnTo>
                  <a:lnTo>
                    <a:pt x="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4499;p64">
              <a:extLst>
                <a:ext uri="{FF2B5EF4-FFF2-40B4-BE49-F238E27FC236}">
                  <a16:creationId xmlns:a16="http://schemas.microsoft.com/office/drawing/2014/main" id="{C1DBCB80-F7C6-BA17-0DBC-2B3725AC7FFB}"/>
                </a:ext>
              </a:extLst>
            </p:cNvPr>
            <p:cNvSpPr/>
            <p:nvPr/>
          </p:nvSpPr>
          <p:spPr>
            <a:xfrm>
              <a:off x="4879575" y="3416400"/>
              <a:ext cx="33775" cy="33775"/>
            </a:xfrm>
            <a:custGeom>
              <a:avLst/>
              <a:gdLst/>
              <a:ahLst/>
              <a:cxnLst/>
              <a:rect l="l" t="t" r="r" b="b"/>
              <a:pathLst>
                <a:path w="1351" h="1351" extrusionOk="0">
                  <a:moveTo>
                    <a:pt x="226" y="1"/>
                  </a:moveTo>
                  <a:lnTo>
                    <a:pt x="1" y="1222"/>
                  </a:lnTo>
                  <a:lnTo>
                    <a:pt x="1126" y="1351"/>
                  </a:lnTo>
                  <a:lnTo>
                    <a:pt x="1351" y="65"/>
                  </a:lnTo>
                  <a:lnTo>
                    <a:pt x="2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4500;p64">
              <a:extLst>
                <a:ext uri="{FF2B5EF4-FFF2-40B4-BE49-F238E27FC236}">
                  <a16:creationId xmlns:a16="http://schemas.microsoft.com/office/drawing/2014/main" id="{97CE6CFA-81E1-A0F9-6966-358FAE350AA1}"/>
                </a:ext>
              </a:extLst>
            </p:cNvPr>
            <p:cNvSpPr/>
            <p:nvPr/>
          </p:nvSpPr>
          <p:spPr>
            <a:xfrm>
              <a:off x="4870750" y="3203450"/>
              <a:ext cx="34575" cy="20100"/>
            </a:xfrm>
            <a:custGeom>
              <a:avLst/>
              <a:gdLst/>
              <a:ahLst/>
              <a:cxnLst/>
              <a:rect l="l" t="t" r="r" b="b"/>
              <a:pathLst>
                <a:path w="1383" h="804" extrusionOk="0">
                  <a:moveTo>
                    <a:pt x="129" y="0"/>
                  </a:moveTo>
                  <a:lnTo>
                    <a:pt x="0" y="740"/>
                  </a:lnTo>
                  <a:lnTo>
                    <a:pt x="1286" y="804"/>
                  </a:lnTo>
                  <a:lnTo>
                    <a:pt x="1382" y="97"/>
                  </a:lnTo>
                  <a:lnTo>
                    <a:pt x="1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4501;p64">
              <a:extLst>
                <a:ext uri="{FF2B5EF4-FFF2-40B4-BE49-F238E27FC236}">
                  <a16:creationId xmlns:a16="http://schemas.microsoft.com/office/drawing/2014/main" id="{E51B6CB3-55D0-892F-A242-85E3E9E8EBBB}"/>
                </a:ext>
              </a:extLst>
            </p:cNvPr>
            <p:cNvSpPr/>
            <p:nvPr/>
          </p:nvSpPr>
          <p:spPr>
            <a:xfrm>
              <a:off x="4864300" y="3237200"/>
              <a:ext cx="35400" cy="23325"/>
            </a:xfrm>
            <a:custGeom>
              <a:avLst/>
              <a:gdLst/>
              <a:ahLst/>
              <a:cxnLst/>
              <a:rect l="l" t="t" r="r" b="b"/>
              <a:pathLst>
                <a:path w="1416" h="933" extrusionOk="0">
                  <a:moveTo>
                    <a:pt x="162" y="0"/>
                  </a:moveTo>
                  <a:lnTo>
                    <a:pt x="1" y="836"/>
                  </a:lnTo>
                  <a:lnTo>
                    <a:pt x="1287" y="932"/>
                  </a:lnTo>
                  <a:lnTo>
                    <a:pt x="1415" y="65"/>
                  </a:lnTo>
                  <a:lnTo>
                    <a:pt x="1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4502;p64">
              <a:extLst>
                <a:ext uri="{FF2B5EF4-FFF2-40B4-BE49-F238E27FC236}">
                  <a16:creationId xmlns:a16="http://schemas.microsoft.com/office/drawing/2014/main" id="{3C401AC4-19CF-18AB-DB1A-89699CDD0C0E}"/>
                </a:ext>
              </a:extLst>
            </p:cNvPr>
            <p:cNvSpPr/>
            <p:nvPr/>
          </p:nvSpPr>
          <p:spPr>
            <a:xfrm>
              <a:off x="4632075" y="3320775"/>
              <a:ext cx="1076050" cy="688400"/>
            </a:xfrm>
            <a:custGeom>
              <a:avLst/>
              <a:gdLst/>
              <a:ahLst/>
              <a:cxnLst/>
              <a:rect l="l" t="t" r="r" b="b"/>
              <a:pathLst>
                <a:path w="43042" h="27536" extrusionOk="0">
                  <a:moveTo>
                    <a:pt x="36484" y="0"/>
                  </a:moveTo>
                  <a:cubicBezTo>
                    <a:pt x="36484" y="0"/>
                    <a:pt x="35230" y="97"/>
                    <a:pt x="33077" y="1865"/>
                  </a:cubicBezTo>
                  <a:cubicBezTo>
                    <a:pt x="30923" y="3600"/>
                    <a:pt x="22405" y="18483"/>
                    <a:pt x="22405" y="18483"/>
                  </a:cubicBezTo>
                  <a:cubicBezTo>
                    <a:pt x="22405" y="18483"/>
                    <a:pt x="14658" y="13694"/>
                    <a:pt x="12729" y="12312"/>
                  </a:cubicBezTo>
                  <a:cubicBezTo>
                    <a:pt x="10769" y="10962"/>
                    <a:pt x="9194" y="8519"/>
                    <a:pt x="8133" y="7040"/>
                  </a:cubicBezTo>
                  <a:cubicBezTo>
                    <a:pt x="7040" y="5561"/>
                    <a:pt x="6847" y="5368"/>
                    <a:pt x="5368" y="5272"/>
                  </a:cubicBezTo>
                  <a:cubicBezTo>
                    <a:pt x="4292" y="5200"/>
                    <a:pt x="3412" y="4648"/>
                    <a:pt x="2952" y="4648"/>
                  </a:cubicBezTo>
                  <a:cubicBezTo>
                    <a:pt x="2794" y="4648"/>
                    <a:pt x="2685" y="4713"/>
                    <a:pt x="2636" y="4886"/>
                  </a:cubicBezTo>
                  <a:cubicBezTo>
                    <a:pt x="2443" y="5561"/>
                    <a:pt x="3022" y="5851"/>
                    <a:pt x="3440" y="6076"/>
                  </a:cubicBezTo>
                  <a:cubicBezTo>
                    <a:pt x="3825" y="6268"/>
                    <a:pt x="4500" y="6268"/>
                    <a:pt x="4500" y="6268"/>
                  </a:cubicBezTo>
                  <a:cubicBezTo>
                    <a:pt x="4500" y="6268"/>
                    <a:pt x="4318" y="6313"/>
                    <a:pt x="4010" y="6313"/>
                  </a:cubicBezTo>
                  <a:cubicBezTo>
                    <a:pt x="3530" y="6313"/>
                    <a:pt x="2745" y="6206"/>
                    <a:pt x="1865" y="5658"/>
                  </a:cubicBezTo>
                  <a:cubicBezTo>
                    <a:pt x="1067" y="5190"/>
                    <a:pt x="588" y="4918"/>
                    <a:pt x="315" y="4918"/>
                  </a:cubicBezTo>
                  <a:cubicBezTo>
                    <a:pt x="82" y="4918"/>
                    <a:pt x="0" y="5117"/>
                    <a:pt x="0" y="5561"/>
                  </a:cubicBezTo>
                  <a:cubicBezTo>
                    <a:pt x="0" y="6558"/>
                    <a:pt x="1061" y="8101"/>
                    <a:pt x="1865" y="9097"/>
                  </a:cubicBezTo>
                  <a:cubicBezTo>
                    <a:pt x="2636" y="10062"/>
                    <a:pt x="7136" y="10447"/>
                    <a:pt x="7136" y="10447"/>
                  </a:cubicBezTo>
                  <a:cubicBezTo>
                    <a:pt x="7136" y="10447"/>
                    <a:pt x="9676" y="15462"/>
                    <a:pt x="12633" y="19544"/>
                  </a:cubicBezTo>
                  <a:cubicBezTo>
                    <a:pt x="15383" y="23412"/>
                    <a:pt x="21086" y="27535"/>
                    <a:pt x="23203" y="27535"/>
                  </a:cubicBezTo>
                  <a:cubicBezTo>
                    <a:pt x="23338" y="27535"/>
                    <a:pt x="23458" y="27519"/>
                    <a:pt x="23562" y="27484"/>
                  </a:cubicBezTo>
                  <a:cubicBezTo>
                    <a:pt x="25330" y="26905"/>
                    <a:pt x="34620" y="15269"/>
                    <a:pt x="37159" y="12022"/>
                  </a:cubicBezTo>
                  <a:cubicBezTo>
                    <a:pt x="39731" y="8808"/>
                    <a:pt x="43042" y="4983"/>
                    <a:pt x="42270" y="2829"/>
                  </a:cubicBezTo>
                  <a:lnTo>
                    <a:pt x="364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4503;p64">
              <a:extLst>
                <a:ext uri="{FF2B5EF4-FFF2-40B4-BE49-F238E27FC236}">
                  <a16:creationId xmlns:a16="http://schemas.microsoft.com/office/drawing/2014/main" id="{035C0403-E758-C7B1-262F-4AB9D0F6BDC2}"/>
                </a:ext>
              </a:extLst>
            </p:cNvPr>
            <p:cNvSpPr/>
            <p:nvPr/>
          </p:nvSpPr>
          <p:spPr>
            <a:xfrm>
              <a:off x="4625650" y="3314225"/>
              <a:ext cx="1072825" cy="701700"/>
            </a:xfrm>
            <a:custGeom>
              <a:avLst/>
              <a:gdLst/>
              <a:ahLst/>
              <a:cxnLst/>
              <a:rect l="l" t="t" r="r" b="b"/>
              <a:pathLst>
                <a:path w="42913" h="28068" extrusionOk="0">
                  <a:moveTo>
                    <a:pt x="36782" y="0"/>
                  </a:moveTo>
                  <a:cubicBezTo>
                    <a:pt x="36768" y="0"/>
                    <a:pt x="36755" y="2"/>
                    <a:pt x="36741" y="5"/>
                  </a:cubicBezTo>
                  <a:lnTo>
                    <a:pt x="36709" y="5"/>
                  </a:lnTo>
                  <a:cubicBezTo>
                    <a:pt x="36677" y="5"/>
                    <a:pt x="35327" y="102"/>
                    <a:pt x="33141" y="1902"/>
                  </a:cubicBezTo>
                  <a:cubicBezTo>
                    <a:pt x="32852" y="2159"/>
                    <a:pt x="32466" y="2577"/>
                    <a:pt x="32048" y="3187"/>
                  </a:cubicBezTo>
                  <a:cubicBezTo>
                    <a:pt x="30473" y="5213"/>
                    <a:pt x="28094" y="9070"/>
                    <a:pt x="26069" y="12413"/>
                  </a:cubicBezTo>
                  <a:cubicBezTo>
                    <a:pt x="24385" y="15193"/>
                    <a:pt x="22990" y="17639"/>
                    <a:pt x="22568" y="18384"/>
                  </a:cubicBezTo>
                  <a:lnTo>
                    <a:pt x="22568" y="18384"/>
                  </a:lnTo>
                  <a:cubicBezTo>
                    <a:pt x="22358" y="18254"/>
                    <a:pt x="22009" y="18036"/>
                    <a:pt x="21569" y="17749"/>
                  </a:cubicBezTo>
                  <a:cubicBezTo>
                    <a:pt x="19287" y="16335"/>
                    <a:pt x="14594" y="13377"/>
                    <a:pt x="13115" y="12349"/>
                  </a:cubicBezTo>
                  <a:cubicBezTo>
                    <a:pt x="11218" y="11031"/>
                    <a:pt x="9676" y="8620"/>
                    <a:pt x="8583" y="7141"/>
                  </a:cubicBezTo>
                  <a:cubicBezTo>
                    <a:pt x="8068" y="6402"/>
                    <a:pt x="7715" y="5984"/>
                    <a:pt x="7297" y="5695"/>
                  </a:cubicBezTo>
                  <a:cubicBezTo>
                    <a:pt x="7104" y="5534"/>
                    <a:pt x="6847" y="5438"/>
                    <a:pt x="6590" y="5373"/>
                  </a:cubicBezTo>
                  <a:cubicBezTo>
                    <a:pt x="6332" y="5341"/>
                    <a:pt x="6011" y="5309"/>
                    <a:pt x="5657" y="5277"/>
                  </a:cubicBezTo>
                  <a:cubicBezTo>
                    <a:pt x="5143" y="5245"/>
                    <a:pt x="4693" y="5084"/>
                    <a:pt x="4275" y="4955"/>
                  </a:cubicBezTo>
                  <a:cubicBezTo>
                    <a:pt x="4082" y="4859"/>
                    <a:pt x="3890" y="4795"/>
                    <a:pt x="3729" y="4730"/>
                  </a:cubicBezTo>
                  <a:cubicBezTo>
                    <a:pt x="3536" y="4698"/>
                    <a:pt x="3375" y="4634"/>
                    <a:pt x="3214" y="4634"/>
                  </a:cubicBezTo>
                  <a:cubicBezTo>
                    <a:pt x="3086" y="4634"/>
                    <a:pt x="2957" y="4666"/>
                    <a:pt x="2861" y="4730"/>
                  </a:cubicBezTo>
                  <a:cubicBezTo>
                    <a:pt x="2732" y="4827"/>
                    <a:pt x="2668" y="4955"/>
                    <a:pt x="2636" y="5084"/>
                  </a:cubicBezTo>
                  <a:cubicBezTo>
                    <a:pt x="2604" y="5180"/>
                    <a:pt x="2604" y="5309"/>
                    <a:pt x="2604" y="5405"/>
                  </a:cubicBezTo>
                  <a:cubicBezTo>
                    <a:pt x="2583" y="5633"/>
                    <a:pt x="2655" y="5820"/>
                    <a:pt x="2761" y="5967"/>
                  </a:cubicBezTo>
                  <a:lnTo>
                    <a:pt x="2761" y="5967"/>
                  </a:lnTo>
                  <a:cubicBezTo>
                    <a:pt x="2597" y="5893"/>
                    <a:pt x="2426" y="5803"/>
                    <a:pt x="2250" y="5695"/>
                  </a:cubicBezTo>
                  <a:cubicBezTo>
                    <a:pt x="1864" y="5470"/>
                    <a:pt x="1543" y="5277"/>
                    <a:pt x="1286" y="5148"/>
                  </a:cubicBezTo>
                  <a:cubicBezTo>
                    <a:pt x="997" y="5020"/>
                    <a:pt x="804" y="4923"/>
                    <a:pt x="579" y="4923"/>
                  </a:cubicBezTo>
                  <a:cubicBezTo>
                    <a:pt x="482" y="4923"/>
                    <a:pt x="386" y="4923"/>
                    <a:pt x="289" y="4988"/>
                  </a:cubicBezTo>
                  <a:cubicBezTo>
                    <a:pt x="129" y="5084"/>
                    <a:pt x="64" y="5213"/>
                    <a:pt x="32" y="5373"/>
                  </a:cubicBezTo>
                  <a:cubicBezTo>
                    <a:pt x="0" y="5502"/>
                    <a:pt x="0" y="5663"/>
                    <a:pt x="0" y="5823"/>
                  </a:cubicBezTo>
                  <a:cubicBezTo>
                    <a:pt x="0" y="6402"/>
                    <a:pt x="289" y="7077"/>
                    <a:pt x="675" y="7720"/>
                  </a:cubicBezTo>
                  <a:cubicBezTo>
                    <a:pt x="1029" y="8395"/>
                    <a:pt x="1511" y="9038"/>
                    <a:pt x="1897" y="9520"/>
                  </a:cubicBezTo>
                  <a:cubicBezTo>
                    <a:pt x="2186" y="9841"/>
                    <a:pt x="2636" y="10034"/>
                    <a:pt x="3182" y="10227"/>
                  </a:cubicBezTo>
                  <a:cubicBezTo>
                    <a:pt x="4613" y="10704"/>
                    <a:pt x="6730" y="10936"/>
                    <a:pt x="7245" y="10987"/>
                  </a:cubicBezTo>
                  <a:lnTo>
                    <a:pt x="7245" y="10987"/>
                  </a:lnTo>
                  <a:cubicBezTo>
                    <a:pt x="7689" y="11849"/>
                    <a:pt x="10009" y="16271"/>
                    <a:pt x="12665" y="19967"/>
                  </a:cubicBezTo>
                  <a:cubicBezTo>
                    <a:pt x="14047" y="21928"/>
                    <a:pt x="16201" y="23953"/>
                    <a:pt x="18226" y="25464"/>
                  </a:cubicBezTo>
                  <a:cubicBezTo>
                    <a:pt x="19255" y="26235"/>
                    <a:pt x="20283" y="26878"/>
                    <a:pt x="21183" y="27328"/>
                  </a:cubicBezTo>
                  <a:cubicBezTo>
                    <a:pt x="22083" y="27778"/>
                    <a:pt x="22855" y="28067"/>
                    <a:pt x="23465" y="28067"/>
                  </a:cubicBezTo>
                  <a:cubicBezTo>
                    <a:pt x="23626" y="28067"/>
                    <a:pt x="23787" y="28035"/>
                    <a:pt x="23915" y="28003"/>
                  </a:cubicBezTo>
                  <a:cubicBezTo>
                    <a:pt x="24205" y="27907"/>
                    <a:pt x="24558" y="27649"/>
                    <a:pt x="25008" y="27232"/>
                  </a:cubicBezTo>
                  <a:cubicBezTo>
                    <a:pt x="26519" y="25881"/>
                    <a:pt x="29123" y="22892"/>
                    <a:pt x="31630" y="19903"/>
                  </a:cubicBezTo>
                  <a:cubicBezTo>
                    <a:pt x="34137" y="16881"/>
                    <a:pt x="36516" y="13859"/>
                    <a:pt x="37641" y="12445"/>
                  </a:cubicBezTo>
                  <a:cubicBezTo>
                    <a:pt x="38766" y="10999"/>
                    <a:pt x="40084" y="9423"/>
                    <a:pt x="41113" y="7945"/>
                  </a:cubicBezTo>
                  <a:cubicBezTo>
                    <a:pt x="42141" y="6434"/>
                    <a:pt x="42881" y="5020"/>
                    <a:pt x="42913" y="3798"/>
                  </a:cubicBezTo>
                  <a:cubicBezTo>
                    <a:pt x="42913" y="3509"/>
                    <a:pt x="42849" y="3252"/>
                    <a:pt x="42784" y="2995"/>
                  </a:cubicBezTo>
                  <a:cubicBezTo>
                    <a:pt x="42731" y="2888"/>
                    <a:pt x="42612" y="2826"/>
                    <a:pt x="42499" y="2826"/>
                  </a:cubicBezTo>
                  <a:cubicBezTo>
                    <a:pt x="42476" y="2826"/>
                    <a:pt x="42453" y="2828"/>
                    <a:pt x="42431" y="2834"/>
                  </a:cubicBezTo>
                  <a:cubicBezTo>
                    <a:pt x="42302" y="2898"/>
                    <a:pt x="42206" y="3059"/>
                    <a:pt x="42270" y="3187"/>
                  </a:cubicBezTo>
                  <a:cubicBezTo>
                    <a:pt x="42334" y="3380"/>
                    <a:pt x="42366" y="3573"/>
                    <a:pt x="42366" y="3798"/>
                  </a:cubicBezTo>
                  <a:cubicBezTo>
                    <a:pt x="42366" y="4795"/>
                    <a:pt x="41691" y="6177"/>
                    <a:pt x="40663" y="7623"/>
                  </a:cubicBezTo>
                  <a:cubicBezTo>
                    <a:pt x="39666" y="9102"/>
                    <a:pt x="38380" y="10677"/>
                    <a:pt x="37223" y="12124"/>
                  </a:cubicBezTo>
                  <a:cubicBezTo>
                    <a:pt x="35937" y="13731"/>
                    <a:pt x="32980" y="17460"/>
                    <a:pt x="30119" y="20835"/>
                  </a:cubicBezTo>
                  <a:cubicBezTo>
                    <a:pt x="28705" y="22538"/>
                    <a:pt x="27291" y="24146"/>
                    <a:pt x="26133" y="25367"/>
                  </a:cubicBezTo>
                  <a:cubicBezTo>
                    <a:pt x="25587" y="25946"/>
                    <a:pt x="25073" y="26460"/>
                    <a:pt x="24655" y="26846"/>
                  </a:cubicBezTo>
                  <a:cubicBezTo>
                    <a:pt x="24237" y="27232"/>
                    <a:pt x="23883" y="27457"/>
                    <a:pt x="23755" y="27489"/>
                  </a:cubicBezTo>
                  <a:cubicBezTo>
                    <a:pt x="23658" y="27521"/>
                    <a:pt x="23594" y="27521"/>
                    <a:pt x="23465" y="27521"/>
                  </a:cubicBezTo>
                  <a:cubicBezTo>
                    <a:pt x="23015" y="27521"/>
                    <a:pt x="22276" y="27296"/>
                    <a:pt x="21408" y="26846"/>
                  </a:cubicBezTo>
                  <a:cubicBezTo>
                    <a:pt x="18837" y="25560"/>
                    <a:pt x="15108" y="22506"/>
                    <a:pt x="13083" y="19678"/>
                  </a:cubicBezTo>
                  <a:cubicBezTo>
                    <a:pt x="11636" y="17620"/>
                    <a:pt x="10254" y="15370"/>
                    <a:pt x="9258" y="13602"/>
                  </a:cubicBezTo>
                  <a:cubicBezTo>
                    <a:pt x="8775" y="12734"/>
                    <a:pt x="8358" y="11963"/>
                    <a:pt x="8068" y="11449"/>
                  </a:cubicBezTo>
                  <a:cubicBezTo>
                    <a:pt x="7779" y="10902"/>
                    <a:pt x="7650" y="10613"/>
                    <a:pt x="7650" y="10613"/>
                  </a:cubicBezTo>
                  <a:cubicBezTo>
                    <a:pt x="7586" y="10516"/>
                    <a:pt x="7522" y="10452"/>
                    <a:pt x="7425" y="10452"/>
                  </a:cubicBezTo>
                  <a:cubicBezTo>
                    <a:pt x="7425" y="10452"/>
                    <a:pt x="7136" y="10420"/>
                    <a:pt x="6718" y="10388"/>
                  </a:cubicBezTo>
                  <a:cubicBezTo>
                    <a:pt x="6075" y="10291"/>
                    <a:pt x="5079" y="10163"/>
                    <a:pt x="4179" y="9970"/>
                  </a:cubicBezTo>
                  <a:cubicBezTo>
                    <a:pt x="3761" y="9841"/>
                    <a:pt x="3343" y="9745"/>
                    <a:pt x="2989" y="9584"/>
                  </a:cubicBezTo>
                  <a:cubicBezTo>
                    <a:pt x="2668" y="9456"/>
                    <a:pt x="2411" y="9295"/>
                    <a:pt x="2314" y="9198"/>
                  </a:cubicBezTo>
                  <a:cubicBezTo>
                    <a:pt x="1929" y="8716"/>
                    <a:pt x="1479" y="8073"/>
                    <a:pt x="1125" y="7463"/>
                  </a:cubicBezTo>
                  <a:cubicBezTo>
                    <a:pt x="772" y="6852"/>
                    <a:pt x="514" y="6241"/>
                    <a:pt x="514" y="5823"/>
                  </a:cubicBezTo>
                  <a:cubicBezTo>
                    <a:pt x="514" y="5630"/>
                    <a:pt x="547" y="5502"/>
                    <a:pt x="579" y="5438"/>
                  </a:cubicBezTo>
                  <a:cubicBezTo>
                    <a:pt x="611" y="5438"/>
                    <a:pt x="804" y="5502"/>
                    <a:pt x="1029" y="5630"/>
                  </a:cubicBezTo>
                  <a:cubicBezTo>
                    <a:pt x="1254" y="5727"/>
                    <a:pt x="1575" y="5920"/>
                    <a:pt x="1993" y="6145"/>
                  </a:cubicBezTo>
                  <a:cubicBezTo>
                    <a:pt x="2893" y="6723"/>
                    <a:pt x="3729" y="6820"/>
                    <a:pt x="4243" y="6820"/>
                  </a:cubicBezTo>
                  <a:cubicBezTo>
                    <a:pt x="4597" y="6820"/>
                    <a:pt x="4790" y="6788"/>
                    <a:pt x="4822" y="6788"/>
                  </a:cubicBezTo>
                  <a:cubicBezTo>
                    <a:pt x="4950" y="6756"/>
                    <a:pt x="5047" y="6627"/>
                    <a:pt x="5015" y="6498"/>
                  </a:cubicBezTo>
                  <a:cubicBezTo>
                    <a:pt x="5015" y="6338"/>
                    <a:pt x="4886" y="6241"/>
                    <a:pt x="4757" y="6241"/>
                  </a:cubicBezTo>
                  <a:lnTo>
                    <a:pt x="4661" y="6241"/>
                  </a:lnTo>
                  <a:cubicBezTo>
                    <a:pt x="4565" y="6241"/>
                    <a:pt x="4404" y="6241"/>
                    <a:pt x="4243" y="6209"/>
                  </a:cubicBezTo>
                  <a:cubicBezTo>
                    <a:pt x="4082" y="6177"/>
                    <a:pt x="3890" y="6145"/>
                    <a:pt x="3793" y="6080"/>
                  </a:cubicBezTo>
                  <a:cubicBezTo>
                    <a:pt x="3632" y="5984"/>
                    <a:pt x="3440" y="5888"/>
                    <a:pt x="3311" y="5791"/>
                  </a:cubicBezTo>
                  <a:cubicBezTo>
                    <a:pt x="3182" y="5663"/>
                    <a:pt x="3118" y="5566"/>
                    <a:pt x="3118" y="5405"/>
                  </a:cubicBezTo>
                  <a:cubicBezTo>
                    <a:pt x="3118" y="5341"/>
                    <a:pt x="3118" y="5309"/>
                    <a:pt x="3150" y="5213"/>
                  </a:cubicBezTo>
                  <a:lnTo>
                    <a:pt x="3182" y="5180"/>
                  </a:lnTo>
                  <a:lnTo>
                    <a:pt x="3214" y="5180"/>
                  </a:lnTo>
                  <a:cubicBezTo>
                    <a:pt x="3279" y="5180"/>
                    <a:pt x="3407" y="5213"/>
                    <a:pt x="3536" y="5245"/>
                  </a:cubicBezTo>
                  <a:cubicBezTo>
                    <a:pt x="4018" y="5405"/>
                    <a:pt x="4725" y="5759"/>
                    <a:pt x="5625" y="5791"/>
                  </a:cubicBezTo>
                  <a:cubicBezTo>
                    <a:pt x="5979" y="5823"/>
                    <a:pt x="6268" y="5855"/>
                    <a:pt x="6461" y="5920"/>
                  </a:cubicBezTo>
                  <a:cubicBezTo>
                    <a:pt x="6815" y="5984"/>
                    <a:pt x="7008" y="6080"/>
                    <a:pt x="7233" y="6305"/>
                  </a:cubicBezTo>
                  <a:cubicBezTo>
                    <a:pt x="7490" y="6530"/>
                    <a:pt x="7747" y="6916"/>
                    <a:pt x="8165" y="7463"/>
                  </a:cubicBezTo>
                  <a:cubicBezTo>
                    <a:pt x="9225" y="8909"/>
                    <a:pt x="10801" y="11384"/>
                    <a:pt x="12826" y="12799"/>
                  </a:cubicBezTo>
                  <a:cubicBezTo>
                    <a:pt x="13822" y="13506"/>
                    <a:pt x="16233" y="15049"/>
                    <a:pt x="18419" y="16399"/>
                  </a:cubicBezTo>
                  <a:cubicBezTo>
                    <a:pt x="20572" y="17781"/>
                    <a:pt x="22533" y="18970"/>
                    <a:pt x="22533" y="18970"/>
                  </a:cubicBezTo>
                  <a:cubicBezTo>
                    <a:pt x="22556" y="18993"/>
                    <a:pt x="22611" y="19016"/>
                    <a:pt x="22664" y="19016"/>
                  </a:cubicBezTo>
                  <a:cubicBezTo>
                    <a:pt x="22686" y="19016"/>
                    <a:pt x="22707" y="19012"/>
                    <a:pt x="22726" y="19003"/>
                  </a:cubicBezTo>
                  <a:cubicBezTo>
                    <a:pt x="22790" y="19003"/>
                    <a:pt x="22855" y="18938"/>
                    <a:pt x="22887" y="18874"/>
                  </a:cubicBezTo>
                  <a:cubicBezTo>
                    <a:pt x="22887" y="18874"/>
                    <a:pt x="23015" y="18649"/>
                    <a:pt x="23273" y="18231"/>
                  </a:cubicBezTo>
                  <a:cubicBezTo>
                    <a:pt x="24076" y="16817"/>
                    <a:pt x="26198" y="13184"/>
                    <a:pt x="28319" y="9745"/>
                  </a:cubicBezTo>
                  <a:cubicBezTo>
                    <a:pt x="29380" y="8041"/>
                    <a:pt x="30441" y="6338"/>
                    <a:pt x="31373" y="5020"/>
                  </a:cubicBezTo>
                  <a:cubicBezTo>
                    <a:pt x="31823" y="4345"/>
                    <a:pt x="32241" y="3766"/>
                    <a:pt x="32627" y="3284"/>
                  </a:cubicBezTo>
                  <a:cubicBezTo>
                    <a:pt x="32980" y="2834"/>
                    <a:pt x="33302" y="2480"/>
                    <a:pt x="33494" y="2320"/>
                  </a:cubicBezTo>
                  <a:cubicBezTo>
                    <a:pt x="34555" y="1452"/>
                    <a:pt x="35391" y="1002"/>
                    <a:pt x="35937" y="777"/>
                  </a:cubicBezTo>
                  <a:cubicBezTo>
                    <a:pt x="36227" y="648"/>
                    <a:pt x="36452" y="584"/>
                    <a:pt x="36580" y="552"/>
                  </a:cubicBezTo>
                  <a:cubicBezTo>
                    <a:pt x="36645" y="552"/>
                    <a:pt x="36709" y="519"/>
                    <a:pt x="36741" y="519"/>
                  </a:cubicBezTo>
                  <a:lnTo>
                    <a:pt x="36773" y="519"/>
                  </a:lnTo>
                  <a:cubicBezTo>
                    <a:pt x="36902" y="519"/>
                    <a:pt x="37030" y="391"/>
                    <a:pt x="36998" y="230"/>
                  </a:cubicBezTo>
                  <a:cubicBezTo>
                    <a:pt x="36998" y="115"/>
                    <a:pt x="36895" y="0"/>
                    <a:pt x="36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4504;p64">
              <a:extLst>
                <a:ext uri="{FF2B5EF4-FFF2-40B4-BE49-F238E27FC236}">
                  <a16:creationId xmlns:a16="http://schemas.microsoft.com/office/drawing/2014/main" id="{70DD6839-37E9-EECD-818B-B8626E7AB31A}"/>
                </a:ext>
              </a:extLst>
            </p:cNvPr>
            <p:cNvSpPr/>
            <p:nvPr/>
          </p:nvSpPr>
          <p:spPr>
            <a:xfrm>
              <a:off x="4632075" y="3436975"/>
              <a:ext cx="252350" cy="170700"/>
            </a:xfrm>
            <a:custGeom>
              <a:avLst/>
              <a:gdLst/>
              <a:ahLst/>
              <a:cxnLst/>
              <a:rect l="l" t="t" r="r" b="b"/>
              <a:pathLst>
                <a:path w="10094" h="6828" extrusionOk="0">
                  <a:moveTo>
                    <a:pt x="2952" y="0"/>
                  </a:moveTo>
                  <a:cubicBezTo>
                    <a:pt x="2794" y="0"/>
                    <a:pt x="2685" y="65"/>
                    <a:pt x="2636" y="238"/>
                  </a:cubicBezTo>
                  <a:cubicBezTo>
                    <a:pt x="2443" y="913"/>
                    <a:pt x="3022" y="1203"/>
                    <a:pt x="3440" y="1428"/>
                  </a:cubicBezTo>
                  <a:cubicBezTo>
                    <a:pt x="3825" y="1620"/>
                    <a:pt x="4500" y="1620"/>
                    <a:pt x="4500" y="1620"/>
                  </a:cubicBezTo>
                  <a:cubicBezTo>
                    <a:pt x="4500" y="1620"/>
                    <a:pt x="4318" y="1665"/>
                    <a:pt x="4010" y="1665"/>
                  </a:cubicBezTo>
                  <a:cubicBezTo>
                    <a:pt x="3530" y="1665"/>
                    <a:pt x="2745" y="1558"/>
                    <a:pt x="1865" y="1010"/>
                  </a:cubicBezTo>
                  <a:cubicBezTo>
                    <a:pt x="1067" y="542"/>
                    <a:pt x="588" y="270"/>
                    <a:pt x="315" y="270"/>
                  </a:cubicBezTo>
                  <a:cubicBezTo>
                    <a:pt x="82" y="270"/>
                    <a:pt x="0" y="469"/>
                    <a:pt x="0" y="913"/>
                  </a:cubicBezTo>
                  <a:cubicBezTo>
                    <a:pt x="0" y="1910"/>
                    <a:pt x="1061" y="3453"/>
                    <a:pt x="1865" y="4449"/>
                  </a:cubicBezTo>
                  <a:cubicBezTo>
                    <a:pt x="2636" y="5414"/>
                    <a:pt x="7136" y="5799"/>
                    <a:pt x="7136" y="5799"/>
                  </a:cubicBezTo>
                  <a:cubicBezTo>
                    <a:pt x="7136" y="5799"/>
                    <a:pt x="7329" y="6185"/>
                    <a:pt x="7683" y="6828"/>
                  </a:cubicBezTo>
                  <a:cubicBezTo>
                    <a:pt x="8165" y="6185"/>
                    <a:pt x="8904" y="5574"/>
                    <a:pt x="10094" y="5060"/>
                  </a:cubicBezTo>
                  <a:cubicBezTo>
                    <a:pt x="9322" y="4096"/>
                    <a:pt x="8647" y="3131"/>
                    <a:pt x="8133" y="2392"/>
                  </a:cubicBezTo>
                  <a:cubicBezTo>
                    <a:pt x="7040" y="913"/>
                    <a:pt x="6847" y="720"/>
                    <a:pt x="5368" y="624"/>
                  </a:cubicBezTo>
                  <a:cubicBezTo>
                    <a:pt x="4292" y="552"/>
                    <a:pt x="3412" y="0"/>
                    <a:pt x="29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4505;p64">
              <a:extLst>
                <a:ext uri="{FF2B5EF4-FFF2-40B4-BE49-F238E27FC236}">
                  <a16:creationId xmlns:a16="http://schemas.microsoft.com/office/drawing/2014/main" id="{6844F766-D605-217F-D132-5F43BEC09EB0}"/>
                </a:ext>
              </a:extLst>
            </p:cNvPr>
            <p:cNvSpPr/>
            <p:nvPr/>
          </p:nvSpPr>
          <p:spPr>
            <a:xfrm>
              <a:off x="4625650" y="3430050"/>
              <a:ext cx="265200" cy="184275"/>
            </a:xfrm>
            <a:custGeom>
              <a:avLst/>
              <a:gdLst/>
              <a:ahLst/>
              <a:cxnLst/>
              <a:rect l="l" t="t" r="r" b="b"/>
              <a:pathLst>
                <a:path w="10608" h="7371" extrusionOk="0">
                  <a:moveTo>
                    <a:pt x="3214" y="547"/>
                  </a:moveTo>
                  <a:cubicBezTo>
                    <a:pt x="3279" y="547"/>
                    <a:pt x="3407" y="580"/>
                    <a:pt x="3536" y="612"/>
                  </a:cubicBezTo>
                  <a:cubicBezTo>
                    <a:pt x="4018" y="772"/>
                    <a:pt x="4725" y="1126"/>
                    <a:pt x="5625" y="1158"/>
                  </a:cubicBezTo>
                  <a:cubicBezTo>
                    <a:pt x="5979" y="1190"/>
                    <a:pt x="6268" y="1222"/>
                    <a:pt x="6461" y="1287"/>
                  </a:cubicBezTo>
                  <a:cubicBezTo>
                    <a:pt x="6815" y="1351"/>
                    <a:pt x="7008" y="1447"/>
                    <a:pt x="7233" y="1672"/>
                  </a:cubicBezTo>
                  <a:cubicBezTo>
                    <a:pt x="7490" y="1897"/>
                    <a:pt x="7747" y="2283"/>
                    <a:pt x="8165" y="2830"/>
                  </a:cubicBezTo>
                  <a:cubicBezTo>
                    <a:pt x="8630" y="3470"/>
                    <a:pt x="9228" y="4347"/>
                    <a:pt x="9909" y="5223"/>
                  </a:cubicBezTo>
                  <a:lnTo>
                    <a:pt x="9909" y="5223"/>
                  </a:lnTo>
                  <a:cubicBezTo>
                    <a:pt x="9070" y="5629"/>
                    <a:pt x="8442" y="6117"/>
                    <a:pt x="7985" y="6620"/>
                  </a:cubicBezTo>
                  <a:lnTo>
                    <a:pt x="7985" y="6620"/>
                  </a:lnTo>
                  <a:cubicBezTo>
                    <a:pt x="7905" y="6462"/>
                    <a:pt x="7836" y="6333"/>
                    <a:pt x="7779" y="6237"/>
                  </a:cubicBezTo>
                  <a:cubicBezTo>
                    <a:pt x="7683" y="6076"/>
                    <a:pt x="7650" y="5980"/>
                    <a:pt x="7650" y="5980"/>
                  </a:cubicBezTo>
                  <a:cubicBezTo>
                    <a:pt x="7586" y="5883"/>
                    <a:pt x="7522" y="5819"/>
                    <a:pt x="7425" y="5819"/>
                  </a:cubicBezTo>
                  <a:cubicBezTo>
                    <a:pt x="7425" y="5819"/>
                    <a:pt x="7136" y="5787"/>
                    <a:pt x="6718" y="5755"/>
                  </a:cubicBezTo>
                  <a:cubicBezTo>
                    <a:pt x="6075" y="5658"/>
                    <a:pt x="5079" y="5530"/>
                    <a:pt x="4179" y="5337"/>
                  </a:cubicBezTo>
                  <a:cubicBezTo>
                    <a:pt x="3761" y="5208"/>
                    <a:pt x="3343" y="5112"/>
                    <a:pt x="2989" y="4951"/>
                  </a:cubicBezTo>
                  <a:cubicBezTo>
                    <a:pt x="2668" y="4823"/>
                    <a:pt x="2411" y="4662"/>
                    <a:pt x="2314" y="4565"/>
                  </a:cubicBezTo>
                  <a:cubicBezTo>
                    <a:pt x="1929" y="4083"/>
                    <a:pt x="1479" y="3440"/>
                    <a:pt x="1125" y="2830"/>
                  </a:cubicBezTo>
                  <a:cubicBezTo>
                    <a:pt x="772" y="2219"/>
                    <a:pt x="514" y="1608"/>
                    <a:pt x="514" y="1190"/>
                  </a:cubicBezTo>
                  <a:cubicBezTo>
                    <a:pt x="514" y="997"/>
                    <a:pt x="547" y="869"/>
                    <a:pt x="579" y="805"/>
                  </a:cubicBezTo>
                  <a:cubicBezTo>
                    <a:pt x="611" y="805"/>
                    <a:pt x="804" y="869"/>
                    <a:pt x="1029" y="997"/>
                  </a:cubicBezTo>
                  <a:cubicBezTo>
                    <a:pt x="1254" y="1094"/>
                    <a:pt x="1575" y="1287"/>
                    <a:pt x="1993" y="1512"/>
                  </a:cubicBezTo>
                  <a:cubicBezTo>
                    <a:pt x="2893" y="2090"/>
                    <a:pt x="3729" y="2187"/>
                    <a:pt x="4243" y="2187"/>
                  </a:cubicBezTo>
                  <a:cubicBezTo>
                    <a:pt x="4597" y="2187"/>
                    <a:pt x="4790" y="2155"/>
                    <a:pt x="4822" y="2155"/>
                  </a:cubicBezTo>
                  <a:cubicBezTo>
                    <a:pt x="4950" y="2123"/>
                    <a:pt x="5047" y="1994"/>
                    <a:pt x="5015" y="1865"/>
                  </a:cubicBezTo>
                  <a:cubicBezTo>
                    <a:pt x="5015" y="1705"/>
                    <a:pt x="4886" y="1608"/>
                    <a:pt x="4757" y="1608"/>
                  </a:cubicBezTo>
                  <a:lnTo>
                    <a:pt x="4661" y="1608"/>
                  </a:lnTo>
                  <a:cubicBezTo>
                    <a:pt x="4565" y="1608"/>
                    <a:pt x="4404" y="1608"/>
                    <a:pt x="4243" y="1576"/>
                  </a:cubicBezTo>
                  <a:cubicBezTo>
                    <a:pt x="4082" y="1544"/>
                    <a:pt x="3890" y="1512"/>
                    <a:pt x="3793" y="1447"/>
                  </a:cubicBezTo>
                  <a:cubicBezTo>
                    <a:pt x="3632" y="1351"/>
                    <a:pt x="3440" y="1255"/>
                    <a:pt x="3311" y="1158"/>
                  </a:cubicBezTo>
                  <a:cubicBezTo>
                    <a:pt x="3182" y="1030"/>
                    <a:pt x="3118" y="933"/>
                    <a:pt x="3118" y="772"/>
                  </a:cubicBezTo>
                  <a:cubicBezTo>
                    <a:pt x="3118" y="708"/>
                    <a:pt x="3118" y="676"/>
                    <a:pt x="3150" y="580"/>
                  </a:cubicBezTo>
                  <a:lnTo>
                    <a:pt x="3182" y="547"/>
                  </a:lnTo>
                  <a:close/>
                  <a:moveTo>
                    <a:pt x="3214" y="1"/>
                  </a:moveTo>
                  <a:cubicBezTo>
                    <a:pt x="3086" y="1"/>
                    <a:pt x="2957" y="33"/>
                    <a:pt x="2861" y="97"/>
                  </a:cubicBezTo>
                  <a:cubicBezTo>
                    <a:pt x="2732" y="194"/>
                    <a:pt x="2668" y="322"/>
                    <a:pt x="2636" y="451"/>
                  </a:cubicBezTo>
                  <a:cubicBezTo>
                    <a:pt x="2604" y="547"/>
                    <a:pt x="2604" y="676"/>
                    <a:pt x="2604" y="772"/>
                  </a:cubicBezTo>
                  <a:cubicBezTo>
                    <a:pt x="2583" y="1000"/>
                    <a:pt x="2655" y="1187"/>
                    <a:pt x="2761" y="1334"/>
                  </a:cubicBezTo>
                  <a:lnTo>
                    <a:pt x="2761" y="1334"/>
                  </a:lnTo>
                  <a:cubicBezTo>
                    <a:pt x="2597" y="1260"/>
                    <a:pt x="2426" y="1170"/>
                    <a:pt x="2250" y="1062"/>
                  </a:cubicBezTo>
                  <a:cubicBezTo>
                    <a:pt x="1864" y="837"/>
                    <a:pt x="1543" y="644"/>
                    <a:pt x="1286" y="515"/>
                  </a:cubicBezTo>
                  <a:cubicBezTo>
                    <a:pt x="997" y="387"/>
                    <a:pt x="804" y="290"/>
                    <a:pt x="579" y="290"/>
                  </a:cubicBezTo>
                  <a:cubicBezTo>
                    <a:pt x="482" y="290"/>
                    <a:pt x="386" y="290"/>
                    <a:pt x="289" y="355"/>
                  </a:cubicBezTo>
                  <a:cubicBezTo>
                    <a:pt x="129" y="451"/>
                    <a:pt x="64" y="580"/>
                    <a:pt x="32" y="740"/>
                  </a:cubicBezTo>
                  <a:cubicBezTo>
                    <a:pt x="0" y="869"/>
                    <a:pt x="0" y="1030"/>
                    <a:pt x="0" y="1190"/>
                  </a:cubicBezTo>
                  <a:cubicBezTo>
                    <a:pt x="0" y="1769"/>
                    <a:pt x="289" y="2444"/>
                    <a:pt x="675" y="3087"/>
                  </a:cubicBezTo>
                  <a:cubicBezTo>
                    <a:pt x="1029" y="3762"/>
                    <a:pt x="1511" y="4405"/>
                    <a:pt x="1897" y="4887"/>
                  </a:cubicBezTo>
                  <a:cubicBezTo>
                    <a:pt x="2186" y="5208"/>
                    <a:pt x="2636" y="5401"/>
                    <a:pt x="3182" y="5594"/>
                  </a:cubicBezTo>
                  <a:cubicBezTo>
                    <a:pt x="4611" y="6070"/>
                    <a:pt x="6724" y="6303"/>
                    <a:pt x="7243" y="6354"/>
                  </a:cubicBezTo>
                  <a:lnTo>
                    <a:pt x="7243" y="6354"/>
                  </a:lnTo>
                  <a:cubicBezTo>
                    <a:pt x="7327" y="6522"/>
                    <a:pt x="7479" y="6826"/>
                    <a:pt x="7683" y="7233"/>
                  </a:cubicBezTo>
                  <a:cubicBezTo>
                    <a:pt x="7747" y="7298"/>
                    <a:pt x="7811" y="7362"/>
                    <a:pt x="7908" y="7362"/>
                  </a:cubicBezTo>
                  <a:cubicBezTo>
                    <a:pt x="7925" y="7368"/>
                    <a:pt x="7943" y="7371"/>
                    <a:pt x="7960" y="7371"/>
                  </a:cubicBezTo>
                  <a:cubicBezTo>
                    <a:pt x="8037" y="7371"/>
                    <a:pt x="8106" y="7318"/>
                    <a:pt x="8133" y="7266"/>
                  </a:cubicBezTo>
                  <a:cubicBezTo>
                    <a:pt x="8583" y="6687"/>
                    <a:pt x="9290" y="6076"/>
                    <a:pt x="10447" y="5594"/>
                  </a:cubicBezTo>
                  <a:cubicBezTo>
                    <a:pt x="10511" y="5562"/>
                    <a:pt x="10576" y="5498"/>
                    <a:pt x="10608" y="5401"/>
                  </a:cubicBezTo>
                  <a:cubicBezTo>
                    <a:pt x="10608" y="5337"/>
                    <a:pt x="10608" y="5241"/>
                    <a:pt x="10543" y="5176"/>
                  </a:cubicBezTo>
                  <a:cubicBezTo>
                    <a:pt x="9804" y="4212"/>
                    <a:pt x="9129" y="3248"/>
                    <a:pt x="8583" y="2508"/>
                  </a:cubicBezTo>
                  <a:cubicBezTo>
                    <a:pt x="8068" y="1769"/>
                    <a:pt x="7715" y="1351"/>
                    <a:pt x="7297" y="1062"/>
                  </a:cubicBezTo>
                  <a:cubicBezTo>
                    <a:pt x="7104" y="901"/>
                    <a:pt x="6847" y="805"/>
                    <a:pt x="6590" y="740"/>
                  </a:cubicBezTo>
                  <a:cubicBezTo>
                    <a:pt x="6332" y="708"/>
                    <a:pt x="6011" y="676"/>
                    <a:pt x="5657" y="644"/>
                  </a:cubicBezTo>
                  <a:cubicBezTo>
                    <a:pt x="5143" y="612"/>
                    <a:pt x="4693" y="451"/>
                    <a:pt x="4275" y="322"/>
                  </a:cubicBezTo>
                  <a:cubicBezTo>
                    <a:pt x="4082" y="226"/>
                    <a:pt x="3890" y="162"/>
                    <a:pt x="3729" y="97"/>
                  </a:cubicBezTo>
                  <a:cubicBezTo>
                    <a:pt x="3536" y="65"/>
                    <a:pt x="3375" y="1"/>
                    <a:pt x="3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8" name="Google Shape;3815;p64">
            <a:extLst>
              <a:ext uri="{FF2B5EF4-FFF2-40B4-BE49-F238E27FC236}">
                <a16:creationId xmlns:a16="http://schemas.microsoft.com/office/drawing/2014/main" id="{5F51E0DE-D38F-2D49-C27F-24945F37BA92}"/>
              </a:ext>
            </a:extLst>
          </p:cNvPr>
          <p:cNvGrpSpPr/>
          <p:nvPr/>
        </p:nvGrpSpPr>
        <p:grpSpPr>
          <a:xfrm>
            <a:off x="6105229" y="2149816"/>
            <a:ext cx="1153327" cy="1078982"/>
            <a:chOff x="1171725" y="542675"/>
            <a:chExt cx="5016950" cy="4578200"/>
          </a:xfrm>
        </p:grpSpPr>
        <p:sp>
          <p:nvSpPr>
            <p:cNvPr id="1179" name="Google Shape;3816;p64">
              <a:extLst>
                <a:ext uri="{FF2B5EF4-FFF2-40B4-BE49-F238E27FC236}">
                  <a16:creationId xmlns:a16="http://schemas.microsoft.com/office/drawing/2014/main" id="{3210CBD7-72CA-CF59-8C80-C3C969CD1229}"/>
                </a:ext>
              </a:extLst>
            </p:cNvPr>
            <p:cNvSpPr/>
            <p:nvPr/>
          </p:nvSpPr>
          <p:spPr>
            <a:xfrm>
              <a:off x="1171725" y="542775"/>
              <a:ext cx="5016950" cy="4577925"/>
            </a:xfrm>
            <a:custGeom>
              <a:avLst/>
              <a:gdLst/>
              <a:ahLst/>
              <a:cxnLst/>
              <a:rect l="l" t="t" r="r" b="b"/>
              <a:pathLst>
                <a:path w="200678" h="183117" extrusionOk="0">
                  <a:moveTo>
                    <a:pt x="147944" y="1"/>
                  </a:moveTo>
                  <a:cubicBezTo>
                    <a:pt x="128902" y="1"/>
                    <a:pt x="116374" y="16962"/>
                    <a:pt x="88848" y="22980"/>
                  </a:cubicBezTo>
                  <a:cubicBezTo>
                    <a:pt x="56060" y="30148"/>
                    <a:pt x="46096" y="27030"/>
                    <a:pt x="23048" y="51171"/>
                  </a:cubicBezTo>
                  <a:cubicBezTo>
                    <a:pt x="1" y="75311"/>
                    <a:pt x="5304" y="121085"/>
                    <a:pt x="34491" y="150176"/>
                  </a:cubicBezTo>
                  <a:cubicBezTo>
                    <a:pt x="63711" y="179299"/>
                    <a:pt x="92448" y="182578"/>
                    <a:pt x="92448" y="182578"/>
                  </a:cubicBezTo>
                  <a:cubicBezTo>
                    <a:pt x="92448" y="182578"/>
                    <a:pt x="95800" y="183116"/>
                    <a:pt x="101224" y="183116"/>
                  </a:cubicBezTo>
                  <a:cubicBezTo>
                    <a:pt x="113079" y="183116"/>
                    <a:pt x="134832" y="180544"/>
                    <a:pt x="153136" y="164159"/>
                  </a:cubicBezTo>
                  <a:cubicBezTo>
                    <a:pt x="179816" y="140243"/>
                    <a:pt x="187145" y="101381"/>
                    <a:pt x="193928" y="70104"/>
                  </a:cubicBezTo>
                  <a:cubicBezTo>
                    <a:pt x="200678" y="38795"/>
                    <a:pt x="186309" y="10958"/>
                    <a:pt x="159726" y="2054"/>
                  </a:cubicBezTo>
                  <a:cubicBezTo>
                    <a:pt x="155461" y="620"/>
                    <a:pt x="151583" y="1"/>
                    <a:pt x="1479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3817;p64">
              <a:extLst>
                <a:ext uri="{FF2B5EF4-FFF2-40B4-BE49-F238E27FC236}">
                  <a16:creationId xmlns:a16="http://schemas.microsoft.com/office/drawing/2014/main" id="{A0508FBD-451E-11DB-5607-84ACDF64E5F9}"/>
                </a:ext>
              </a:extLst>
            </p:cNvPr>
            <p:cNvSpPr/>
            <p:nvPr/>
          </p:nvSpPr>
          <p:spPr>
            <a:xfrm>
              <a:off x="1388700" y="542675"/>
              <a:ext cx="4672200" cy="4578200"/>
            </a:xfrm>
            <a:custGeom>
              <a:avLst/>
              <a:gdLst/>
              <a:ahLst/>
              <a:cxnLst/>
              <a:rect l="l" t="t" r="r" b="b"/>
              <a:pathLst>
                <a:path w="186888" h="183128" extrusionOk="0">
                  <a:moveTo>
                    <a:pt x="139282" y="1"/>
                  </a:moveTo>
                  <a:cubicBezTo>
                    <a:pt x="120220" y="1"/>
                    <a:pt x="107716" y="16973"/>
                    <a:pt x="80169" y="22984"/>
                  </a:cubicBezTo>
                  <a:cubicBezTo>
                    <a:pt x="47381" y="30152"/>
                    <a:pt x="37417" y="27034"/>
                    <a:pt x="14369" y="51175"/>
                  </a:cubicBezTo>
                  <a:cubicBezTo>
                    <a:pt x="4661" y="61332"/>
                    <a:pt x="0" y="75283"/>
                    <a:pt x="0" y="90230"/>
                  </a:cubicBezTo>
                  <a:cubicBezTo>
                    <a:pt x="0" y="110835"/>
                    <a:pt x="8904" y="133304"/>
                    <a:pt x="25812" y="150180"/>
                  </a:cubicBezTo>
                  <a:cubicBezTo>
                    <a:pt x="55032" y="179303"/>
                    <a:pt x="83769" y="182582"/>
                    <a:pt x="83769" y="182582"/>
                  </a:cubicBezTo>
                  <a:cubicBezTo>
                    <a:pt x="83769" y="182582"/>
                    <a:pt x="87112" y="183128"/>
                    <a:pt x="92544" y="183128"/>
                  </a:cubicBezTo>
                  <a:cubicBezTo>
                    <a:pt x="104373" y="183128"/>
                    <a:pt x="126135" y="180556"/>
                    <a:pt x="144457" y="164163"/>
                  </a:cubicBezTo>
                  <a:cubicBezTo>
                    <a:pt x="171137" y="140247"/>
                    <a:pt x="178466" y="101385"/>
                    <a:pt x="185249" y="70108"/>
                  </a:cubicBezTo>
                  <a:cubicBezTo>
                    <a:pt x="186374" y="64901"/>
                    <a:pt x="186888" y="59790"/>
                    <a:pt x="186888" y="54871"/>
                  </a:cubicBezTo>
                  <a:cubicBezTo>
                    <a:pt x="186888" y="30088"/>
                    <a:pt x="173194" y="9483"/>
                    <a:pt x="151047" y="2058"/>
                  </a:cubicBezTo>
                  <a:cubicBezTo>
                    <a:pt x="146772" y="612"/>
                    <a:pt x="142914" y="1"/>
                    <a:pt x="1392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81" name="Google Shape;3818;p64">
              <a:extLst>
                <a:ext uri="{FF2B5EF4-FFF2-40B4-BE49-F238E27FC236}">
                  <a16:creationId xmlns:a16="http://schemas.microsoft.com/office/drawing/2014/main" id="{AF95436D-C577-7CE2-A5F7-C3FB84627FA1}"/>
                </a:ext>
              </a:extLst>
            </p:cNvPr>
            <p:cNvSpPr/>
            <p:nvPr/>
          </p:nvSpPr>
          <p:spPr>
            <a:xfrm>
              <a:off x="1698100" y="4799425"/>
              <a:ext cx="3900725" cy="255575"/>
            </a:xfrm>
            <a:custGeom>
              <a:avLst/>
              <a:gdLst/>
              <a:ahLst/>
              <a:cxnLst/>
              <a:rect l="l" t="t" r="r" b="b"/>
              <a:pathLst>
                <a:path w="156029" h="10223" extrusionOk="0">
                  <a:moveTo>
                    <a:pt x="78014" y="0"/>
                  </a:moveTo>
                  <a:cubicBezTo>
                    <a:pt x="34941" y="0"/>
                    <a:pt x="0" y="2282"/>
                    <a:pt x="0" y="5111"/>
                  </a:cubicBezTo>
                  <a:cubicBezTo>
                    <a:pt x="0" y="7908"/>
                    <a:pt x="34941" y="10222"/>
                    <a:pt x="78014" y="10222"/>
                  </a:cubicBezTo>
                  <a:cubicBezTo>
                    <a:pt x="121088" y="10222"/>
                    <a:pt x="156029" y="7908"/>
                    <a:pt x="156029" y="5111"/>
                  </a:cubicBezTo>
                  <a:cubicBezTo>
                    <a:pt x="156029" y="2282"/>
                    <a:pt x="121088" y="0"/>
                    <a:pt x="780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3819;p64">
              <a:extLst>
                <a:ext uri="{FF2B5EF4-FFF2-40B4-BE49-F238E27FC236}">
                  <a16:creationId xmlns:a16="http://schemas.microsoft.com/office/drawing/2014/main" id="{15FBD266-289D-5498-2BB2-EB0301B11D9D}"/>
                </a:ext>
              </a:extLst>
            </p:cNvPr>
            <p:cNvSpPr/>
            <p:nvPr/>
          </p:nvSpPr>
          <p:spPr>
            <a:xfrm>
              <a:off x="2634300" y="1148600"/>
              <a:ext cx="3007925" cy="1915850"/>
            </a:xfrm>
            <a:custGeom>
              <a:avLst/>
              <a:gdLst/>
              <a:ahLst/>
              <a:cxnLst/>
              <a:rect l="l" t="t" r="r" b="b"/>
              <a:pathLst>
                <a:path w="120317" h="76634" extrusionOk="0">
                  <a:moveTo>
                    <a:pt x="1190" y="1"/>
                  </a:moveTo>
                  <a:cubicBezTo>
                    <a:pt x="1061" y="1"/>
                    <a:pt x="965" y="97"/>
                    <a:pt x="965" y="226"/>
                  </a:cubicBezTo>
                  <a:cubicBezTo>
                    <a:pt x="965" y="322"/>
                    <a:pt x="1061" y="419"/>
                    <a:pt x="1190" y="419"/>
                  </a:cubicBezTo>
                  <a:lnTo>
                    <a:pt x="2475" y="419"/>
                  </a:lnTo>
                  <a:cubicBezTo>
                    <a:pt x="2572" y="419"/>
                    <a:pt x="2668" y="322"/>
                    <a:pt x="2668" y="226"/>
                  </a:cubicBezTo>
                  <a:cubicBezTo>
                    <a:pt x="2668" y="97"/>
                    <a:pt x="2572" y="1"/>
                    <a:pt x="2475" y="1"/>
                  </a:cubicBezTo>
                  <a:close/>
                  <a:moveTo>
                    <a:pt x="3729" y="1"/>
                  </a:moveTo>
                  <a:cubicBezTo>
                    <a:pt x="3633" y="1"/>
                    <a:pt x="3536" y="97"/>
                    <a:pt x="3536" y="226"/>
                  </a:cubicBezTo>
                  <a:cubicBezTo>
                    <a:pt x="3536" y="322"/>
                    <a:pt x="3633" y="419"/>
                    <a:pt x="3729" y="419"/>
                  </a:cubicBezTo>
                  <a:lnTo>
                    <a:pt x="5015" y="419"/>
                  </a:lnTo>
                  <a:cubicBezTo>
                    <a:pt x="5143" y="419"/>
                    <a:pt x="5240" y="322"/>
                    <a:pt x="5240" y="226"/>
                  </a:cubicBezTo>
                  <a:cubicBezTo>
                    <a:pt x="5240" y="97"/>
                    <a:pt x="5143" y="1"/>
                    <a:pt x="5015" y="1"/>
                  </a:cubicBezTo>
                  <a:close/>
                  <a:moveTo>
                    <a:pt x="6301" y="1"/>
                  </a:moveTo>
                  <a:cubicBezTo>
                    <a:pt x="6172" y="1"/>
                    <a:pt x="6076" y="97"/>
                    <a:pt x="6076" y="226"/>
                  </a:cubicBezTo>
                  <a:cubicBezTo>
                    <a:pt x="6076" y="322"/>
                    <a:pt x="6172" y="419"/>
                    <a:pt x="6301" y="419"/>
                  </a:cubicBezTo>
                  <a:lnTo>
                    <a:pt x="7554" y="419"/>
                  </a:lnTo>
                  <a:cubicBezTo>
                    <a:pt x="7683" y="419"/>
                    <a:pt x="7779" y="322"/>
                    <a:pt x="7779" y="226"/>
                  </a:cubicBezTo>
                  <a:cubicBezTo>
                    <a:pt x="7779" y="97"/>
                    <a:pt x="7683" y="1"/>
                    <a:pt x="7554" y="1"/>
                  </a:cubicBezTo>
                  <a:close/>
                  <a:moveTo>
                    <a:pt x="8840" y="1"/>
                  </a:moveTo>
                  <a:cubicBezTo>
                    <a:pt x="8711" y="1"/>
                    <a:pt x="8615" y="97"/>
                    <a:pt x="8615" y="226"/>
                  </a:cubicBezTo>
                  <a:cubicBezTo>
                    <a:pt x="8615" y="322"/>
                    <a:pt x="8711" y="419"/>
                    <a:pt x="8840" y="419"/>
                  </a:cubicBezTo>
                  <a:lnTo>
                    <a:pt x="10126" y="419"/>
                  </a:lnTo>
                  <a:cubicBezTo>
                    <a:pt x="10222" y="419"/>
                    <a:pt x="10319" y="322"/>
                    <a:pt x="10319" y="226"/>
                  </a:cubicBezTo>
                  <a:cubicBezTo>
                    <a:pt x="10319" y="97"/>
                    <a:pt x="10222" y="1"/>
                    <a:pt x="10126" y="1"/>
                  </a:cubicBezTo>
                  <a:close/>
                  <a:moveTo>
                    <a:pt x="11379" y="1"/>
                  </a:moveTo>
                  <a:cubicBezTo>
                    <a:pt x="11283" y="1"/>
                    <a:pt x="11187" y="97"/>
                    <a:pt x="11187" y="226"/>
                  </a:cubicBezTo>
                  <a:cubicBezTo>
                    <a:pt x="11187" y="322"/>
                    <a:pt x="11283" y="419"/>
                    <a:pt x="11379" y="419"/>
                  </a:cubicBezTo>
                  <a:lnTo>
                    <a:pt x="12665" y="419"/>
                  </a:lnTo>
                  <a:cubicBezTo>
                    <a:pt x="12794" y="419"/>
                    <a:pt x="12890" y="322"/>
                    <a:pt x="12890" y="226"/>
                  </a:cubicBezTo>
                  <a:cubicBezTo>
                    <a:pt x="12890" y="97"/>
                    <a:pt x="12794" y="1"/>
                    <a:pt x="12665" y="1"/>
                  </a:cubicBezTo>
                  <a:close/>
                  <a:moveTo>
                    <a:pt x="13951" y="1"/>
                  </a:moveTo>
                  <a:cubicBezTo>
                    <a:pt x="13822" y="1"/>
                    <a:pt x="13726" y="97"/>
                    <a:pt x="13726" y="226"/>
                  </a:cubicBezTo>
                  <a:cubicBezTo>
                    <a:pt x="13726" y="322"/>
                    <a:pt x="13822" y="419"/>
                    <a:pt x="13951" y="419"/>
                  </a:cubicBezTo>
                  <a:lnTo>
                    <a:pt x="15205" y="419"/>
                  </a:lnTo>
                  <a:cubicBezTo>
                    <a:pt x="15333" y="419"/>
                    <a:pt x="15430" y="322"/>
                    <a:pt x="15430" y="226"/>
                  </a:cubicBezTo>
                  <a:cubicBezTo>
                    <a:pt x="15430" y="97"/>
                    <a:pt x="15333" y="1"/>
                    <a:pt x="15205" y="1"/>
                  </a:cubicBezTo>
                  <a:close/>
                  <a:moveTo>
                    <a:pt x="16490" y="1"/>
                  </a:moveTo>
                  <a:cubicBezTo>
                    <a:pt x="16362" y="1"/>
                    <a:pt x="16265" y="97"/>
                    <a:pt x="16265" y="226"/>
                  </a:cubicBezTo>
                  <a:cubicBezTo>
                    <a:pt x="16265" y="322"/>
                    <a:pt x="16362" y="419"/>
                    <a:pt x="16490" y="419"/>
                  </a:cubicBezTo>
                  <a:lnTo>
                    <a:pt x="17776" y="419"/>
                  </a:lnTo>
                  <a:cubicBezTo>
                    <a:pt x="17873" y="419"/>
                    <a:pt x="17969" y="322"/>
                    <a:pt x="17969" y="226"/>
                  </a:cubicBezTo>
                  <a:cubicBezTo>
                    <a:pt x="17969" y="97"/>
                    <a:pt x="17873" y="1"/>
                    <a:pt x="17776" y="1"/>
                  </a:cubicBezTo>
                  <a:close/>
                  <a:moveTo>
                    <a:pt x="19030" y="1"/>
                  </a:moveTo>
                  <a:cubicBezTo>
                    <a:pt x="18933" y="1"/>
                    <a:pt x="18837" y="97"/>
                    <a:pt x="18837" y="226"/>
                  </a:cubicBezTo>
                  <a:cubicBezTo>
                    <a:pt x="18837" y="322"/>
                    <a:pt x="18933" y="419"/>
                    <a:pt x="19030" y="419"/>
                  </a:cubicBezTo>
                  <a:lnTo>
                    <a:pt x="20316" y="419"/>
                  </a:lnTo>
                  <a:cubicBezTo>
                    <a:pt x="20444" y="419"/>
                    <a:pt x="20541" y="322"/>
                    <a:pt x="20541" y="226"/>
                  </a:cubicBezTo>
                  <a:cubicBezTo>
                    <a:pt x="20541" y="97"/>
                    <a:pt x="20444" y="1"/>
                    <a:pt x="20316" y="1"/>
                  </a:cubicBezTo>
                  <a:close/>
                  <a:moveTo>
                    <a:pt x="21601" y="1"/>
                  </a:moveTo>
                  <a:cubicBezTo>
                    <a:pt x="21473" y="1"/>
                    <a:pt x="21376" y="97"/>
                    <a:pt x="21376" y="226"/>
                  </a:cubicBezTo>
                  <a:cubicBezTo>
                    <a:pt x="21376" y="322"/>
                    <a:pt x="21473" y="419"/>
                    <a:pt x="21601" y="419"/>
                  </a:cubicBezTo>
                  <a:lnTo>
                    <a:pt x="22855" y="419"/>
                  </a:lnTo>
                  <a:cubicBezTo>
                    <a:pt x="22984" y="419"/>
                    <a:pt x="23080" y="322"/>
                    <a:pt x="23080" y="226"/>
                  </a:cubicBezTo>
                  <a:cubicBezTo>
                    <a:pt x="23080" y="97"/>
                    <a:pt x="22984" y="1"/>
                    <a:pt x="22855" y="1"/>
                  </a:cubicBezTo>
                  <a:close/>
                  <a:moveTo>
                    <a:pt x="24141" y="1"/>
                  </a:moveTo>
                  <a:cubicBezTo>
                    <a:pt x="24012" y="1"/>
                    <a:pt x="23916" y="97"/>
                    <a:pt x="23916" y="226"/>
                  </a:cubicBezTo>
                  <a:cubicBezTo>
                    <a:pt x="23916" y="322"/>
                    <a:pt x="24012" y="419"/>
                    <a:pt x="24141" y="419"/>
                  </a:cubicBezTo>
                  <a:lnTo>
                    <a:pt x="25426" y="419"/>
                  </a:lnTo>
                  <a:cubicBezTo>
                    <a:pt x="25523" y="419"/>
                    <a:pt x="25619" y="322"/>
                    <a:pt x="25619" y="226"/>
                  </a:cubicBezTo>
                  <a:cubicBezTo>
                    <a:pt x="25619" y="97"/>
                    <a:pt x="25523" y="1"/>
                    <a:pt x="25426" y="1"/>
                  </a:cubicBezTo>
                  <a:close/>
                  <a:moveTo>
                    <a:pt x="26680" y="1"/>
                  </a:moveTo>
                  <a:cubicBezTo>
                    <a:pt x="26584" y="1"/>
                    <a:pt x="26487" y="97"/>
                    <a:pt x="26487" y="226"/>
                  </a:cubicBezTo>
                  <a:cubicBezTo>
                    <a:pt x="26487" y="322"/>
                    <a:pt x="26584" y="419"/>
                    <a:pt x="26680" y="419"/>
                  </a:cubicBezTo>
                  <a:lnTo>
                    <a:pt x="27966" y="419"/>
                  </a:lnTo>
                  <a:cubicBezTo>
                    <a:pt x="28094" y="419"/>
                    <a:pt x="28191" y="322"/>
                    <a:pt x="28191" y="226"/>
                  </a:cubicBezTo>
                  <a:cubicBezTo>
                    <a:pt x="28191" y="97"/>
                    <a:pt x="28094" y="1"/>
                    <a:pt x="27966" y="1"/>
                  </a:cubicBezTo>
                  <a:close/>
                  <a:moveTo>
                    <a:pt x="29252" y="1"/>
                  </a:moveTo>
                  <a:cubicBezTo>
                    <a:pt x="29123" y="1"/>
                    <a:pt x="29027" y="97"/>
                    <a:pt x="29027" y="226"/>
                  </a:cubicBezTo>
                  <a:cubicBezTo>
                    <a:pt x="29027" y="322"/>
                    <a:pt x="29123" y="419"/>
                    <a:pt x="29252" y="419"/>
                  </a:cubicBezTo>
                  <a:lnTo>
                    <a:pt x="30505" y="419"/>
                  </a:lnTo>
                  <a:cubicBezTo>
                    <a:pt x="30634" y="419"/>
                    <a:pt x="30730" y="322"/>
                    <a:pt x="30730" y="226"/>
                  </a:cubicBezTo>
                  <a:cubicBezTo>
                    <a:pt x="30730" y="97"/>
                    <a:pt x="30634" y="1"/>
                    <a:pt x="30505" y="1"/>
                  </a:cubicBezTo>
                  <a:close/>
                  <a:moveTo>
                    <a:pt x="31791" y="1"/>
                  </a:moveTo>
                  <a:cubicBezTo>
                    <a:pt x="31662" y="1"/>
                    <a:pt x="31598" y="97"/>
                    <a:pt x="31598" y="226"/>
                  </a:cubicBezTo>
                  <a:cubicBezTo>
                    <a:pt x="31598" y="322"/>
                    <a:pt x="31662" y="419"/>
                    <a:pt x="31791" y="419"/>
                  </a:cubicBezTo>
                  <a:lnTo>
                    <a:pt x="33077" y="419"/>
                  </a:lnTo>
                  <a:cubicBezTo>
                    <a:pt x="33173" y="419"/>
                    <a:pt x="33270" y="322"/>
                    <a:pt x="33270" y="226"/>
                  </a:cubicBezTo>
                  <a:cubicBezTo>
                    <a:pt x="33270" y="97"/>
                    <a:pt x="33173" y="1"/>
                    <a:pt x="33077" y="1"/>
                  </a:cubicBezTo>
                  <a:close/>
                  <a:moveTo>
                    <a:pt x="34330" y="1"/>
                  </a:moveTo>
                  <a:cubicBezTo>
                    <a:pt x="34234" y="1"/>
                    <a:pt x="34138" y="97"/>
                    <a:pt x="34138" y="226"/>
                  </a:cubicBezTo>
                  <a:cubicBezTo>
                    <a:pt x="34138" y="322"/>
                    <a:pt x="34234" y="419"/>
                    <a:pt x="34330" y="419"/>
                  </a:cubicBezTo>
                  <a:lnTo>
                    <a:pt x="35616" y="419"/>
                  </a:lnTo>
                  <a:cubicBezTo>
                    <a:pt x="35745" y="419"/>
                    <a:pt x="35841" y="322"/>
                    <a:pt x="35841" y="226"/>
                  </a:cubicBezTo>
                  <a:cubicBezTo>
                    <a:pt x="35841" y="97"/>
                    <a:pt x="35745" y="1"/>
                    <a:pt x="35616" y="1"/>
                  </a:cubicBezTo>
                  <a:close/>
                  <a:moveTo>
                    <a:pt x="36902" y="1"/>
                  </a:moveTo>
                  <a:cubicBezTo>
                    <a:pt x="36773" y="1"/>
                    <a:pt x="36677" y="97"/>
                    <a:pt x="36677" y="226"/>
                  </a:cubicBezTo>
                  <a:cubicBezTo>
                    <a:pt x="36677" y="322"/>
                    <a:pt x="36773" y="419"/>
                    <a:pt x="36902" y="419"/>
                  </a:cubicBezTo>
                  <a:lnTo>
                    <a:pt x="38188" y="419"/>
                  </a:lnTo>
                  <a:cubicBezTo>
                    <a:pt x="38284" y="419"/>
                    <a:pt x="38381" y="322"/>
                    <a:pt x="38381" y="226"/>
                  </a:cubicBezTo>
                  <a:cubicBezTo>
                    <a:pt x="38381" y="97"/>
                    <a:pt x="38284" y="1"/>
                    <a:pt x="38188" y="1"/>
                  </a:cubicBezTo>
                  <a:close/>
                  <a:moveTo>
                    <a:pt x="39441" y="1"/>
                  </a:moveTo>
                  <a:cubicBezTo>
                    <a:pt x="39345" y="1"/>
                    <a:pt x="39249" y="97"/>
                    <a:pt x="39249" y="226"/>
                  </a:cubicBezTo>
                  <a:cubicBezTo>
                    <a:pt x="39249" y="322"/>
                    <a:pt x="39345" y="419"/>
                    <a:pt x="39441" y="419"/>
                  </a:cubicBezTo>
                  <a:lnTo>
                    <a:pt x="40727" y="419"/>
                  </a:lnTo>
                  <a:cubicBezTo>
                    <a:pt x="40856" y="419"/>
                    <a:pt x="40920" y="322"/>
                    <a:pt x="40920" y="226"/>
                  </a:cubicBezTo>
                  <a:cubicBezTo>
                    <a:pt x="40920" y="97"/>
                    <a:pt x="40856" y="1"/>
                    <a:pt x="40727" y="1"/>
                  </a:cubicBezTo>
                  <a:close/>
                  <a:moveTo>
                    <a:pt x="42013" y="1"/>
                  </a:moveTo>
                  <a:cubicBezTo>
                    <a:pt x="41884" y="1"/>
                    <a:pt x="41788" y="97"/>
                    <a:pt x="41788" y="226"/>
                  </a:cubicBezTo>
                  <a:cubicBezTo>
                    <a:pt x="41788" y="322"/>
                    <a:pt x="41884" y="419"/>
                    <a:pt x="42013" y="419"/>
                  </a:cubicBezTo>
                  <a:lnTo>
                    <a:pt x="43267" y="419"/>
                  </a:lnTo>
                  <a:cubicBezTo>
                    <a:pt x="43395" y="419"/>
                    <a:pt x="43492" y="322"/>
                    <a:pt x="43492" y="226"/>
                  </a:cubicBezTo>
                  <a:cubicBezTo>
                    <a:pt x="43492" y="97"/>
                    <a:pt x="43395" y="1"/>
                    <a:pt x="43267" y="1"/>
                  </a:cubicBezTo>
                  <a:close/>
                  <a:moveTo>
                    <a:pt x="44552" y="1"/>
                  </a:moveTo>
                  <a:cubicBezTo>
                    <a:pt x="44424" y="1"/>
                    <a:pt x="44327" y="97"/>
                    <a:pt x="44327" y="226"/>
                  </a:cubicBezTo>
                  <a:cubicBezTo>
                    <a:pt x="44327" y="322"/>
                    <a:pt x="44424" y="419"/>
                    <a:pt x="44552" y="419"/>
                  </a:cubicBezTo>
                  <a:lnTo>
                    <a:pt x="45838" y="419"/>
                  </a:lnTo>
                  <a:cubicBezTo>
                    <a:pt x="45935" y="419"/>
                    <a:pt x="46031" y="322"/>
                    <a:pt x="46031" y="226"/>
                  </a:cubicBezTo>
                  <a:cubicBezTo>
                    <a:pt x="46031" y="97"/>
                    <a:pt x="45935" y="1"/>
                    <a:pt x="45838" y="1"/>
                  </a:cubicBezTo>
                  <a:close/>
                  <a:moveTo>
                    <a:pt x="47092" y="1"/>
                  </a:moveTo>
                  <a:cubicBezTo>
                    <a:pt x="46995" y="1"/>
                    <a:pt x="46899" y="97"/>
                    <a:pt x="46899" y="226"/>
                  </a:cubicBezTo>
                  <a:cubicBezTo>
                    <a:pt x="46899" y="322"/>
                    <a:pt x="46995" y="419"/>
                    <a:pt x="47092" y="419"/>
                  </a:cubicBezTo>
                  <a:lnTo>
                    <a:pt x="48378" y="419"/>
                  </a:lnTo>
                  <a:cubicBezTo>
                    <a:pt x="48506" y="419"/>
                    <a:pt x="48603" y="322"/>
                    <a:pt x="48603" y="226"/>
                  </a:cubicBezTo>
                  <a:cubicBezTo>
                    <a:pt x="48603" y="97"/>
                    <a:pt x="48506" y="1"/>
                    <a:pt x="48378" y="1"/>
                  </a:cubicBezTo>
                  <a:close/>
                  <a:moveTo>
                    <a:pt x="49663" y="1"/>
                  </a:moveTo>
                  <a:cubicBezTo>
                    <a:pt x="49535" y="1"/>
                    <a:pt x="49438" y="97"/>
                    <a:pt x="49438" y="226"/>
                  </a:cubicBezTo>
                  <a:cubicBezTo>
                    <a:pt x="49438" y="322"/>
                    <a:pt x="49535" y="419"/>
                    <a:pt x="49663" y="419"/>
                  </a:cubicBezTo>
                  <a:lnTo>
                    <a:pt x="50917" y="419"/>
                  </a:lnTo>
                  <a:cubicBezTo>
                    <a:pt x="51046" y="419"/>
                    <a:pt x="51142" y="322"/>
                    <a:pt x="51142" y="226"/>
                  </a:cubicBezTo>
                  <a:cubicBezTo>
                    <a:pt x="51142" y="97"/>
                    <a:pt x="51046" y="1"/>
                    <a:pt x="50917" y="1"/>
                  </a:cubicBezTo>
                  <a:close/>
                  <a:moveTo>
                    <a:pt x="52203" y="1"/>
                  </a:moveTo>
                  <a:cubicBezTo>
                    <a:pt x="52074" y="1"/>
                    <a:pt x="51978" y="97"/>
                    <a:pt x="51978" y="226"/>
                  </a:cubicBezTo>
                  <a:cubicBezTo>
                    <a:pt x="51978" y="322"/>
                    <a:pt x="52074" y="419"/>
                    <a:pt x="52203" y="419"/>
                  </a:cubicBezTo>
                  <a:lnTo>
                    <a:pt x="53489" y="419"/>
                  </a:lnTo>
                  <a:cubicBezTo>
                    <a:pt x="53585" y="419"/>
                    <a:pt x="53681" y="322"/>
                    <a:pt x="53681" y="226"/>
                  </a:cubicBezTo>
                  <a:cubicBezTo>
                    <a:pt x="53681" y="97"/>
                    <a:pt x="53585" y="1"/>
                    <a:pt x="53489" y="1"/>
                  </a:cubicBezTo>
                  <a:close/>
                  <a:moveTo>
                    <a:pt x="54742" y="1"/>
                  </a:moveTo>
                  <a:cubicBezTo>
                    <a:pt x="54646" y="1"/>
                    <a:pt x="54549" y="97"/>
                    <a:pt x="54549" y="226"/>
                  </a:cubicBezTo>
                  <a:cubicBezTo>
                    <a:pt x="54549" y="322"/>
                    <a:pt x="54646" y="419"/>
                    <a:pt x="54742" y="419"/>
                  </a:cubicBezTo>
                  <a:lnTo>
                    <a:pt x="56028" y="419"/>
                  </a:lnTo>
                  <a:cubicBezTo>
                    <a:pt x="56157" y="419"/>
                    <a:pt x="56253" y="322"/>
                    <a:pt x="56253" y="226"/>
                  </a:cubicBezTo>
                  <a:cubicBezTo>
                    <a:pt x="56253" y="97"/>
                    <a:pt x="56157" y="1"/>
                    <a:pt x="56028" y="1"/>
                  </a:cubicBezTo>
                  <a:close/>
                  <a:moveTo>
                    <a:pt x="57314" y="1"/>
                  </a:moveTo>
                  <a:cubicBezTo>
                    <a:pt x="57185" y="1"/>
                    <a:pt x="57089" y="97"/>
                    <a:pt x="57089" y="226"/>
                  </a:cubicBezTo>
                  <a:cubicBezTo>
                    <a:pt x="57089" y="322"/>
                    <a:pt x="57185" y="419"/>
                    <a:pt x="57314" y="419"/>
                  </a:cubicBezTo>
                  <a:lnTo>
                    <a:pt x="58567" y="419"/>
                  </a:lnTo>
                  <a:cubicBezTo>
                    <a:pt x="58696" y="419"/>
                    <a:pt x="58792" y="322"/>
                    <a:pt x="58792" y="226"/>
                  </a:cubicBezTo>
                  <a:cubicBezTo>
                    <a:pt x="58792" y="97"/>
                    <a:pt x="58696" y="1"/>
                    <a:pt x="58567" y="1"/>
                  </a:cubicBezTo>
                  <a:close/>
                  <a:moveTo>
                    <a:pt x="59853" y="1"/>
                  </a:moveTo>
                  <a:cubicBezTo>
                    <a:pt x="59725" y="1"/>
                    <a:pt x="59628" y="97"/>
                    <a:pt x="59628" y="226"/>
                  </a:cubicBezTo>
                  <a:cubicBezTo>
                    <a:pt x="59628" y="322"/>
                    <a:pt x="59725" y="419"/>
                    <a:pt x="59853" y="419"/>
                  </a:cubicBezTo>
                  <a:lnTo>
                    <a:pt x="61139" y="419"/>
                  </a:lnTo>
                  <a:cubicBezTo>
                    <a:pt x="61235" y="419"/>
                    <a:pt x="61332" y="322"/>
                    <a:pt x="61332" y="226"/>
                  </a:cubicBezTo>
                  <a:cubicBezTo>
                    <a:pt x="61332" y="97"/>
                    <a:pt x="61235" y="1"/>
                    <a:pt x="61139" y="1"/>
                  </a:cubicBezTo>
                  <a:close/>
                  <a:moveTo>
                    <a:pt x="62393" y="1"/>
                  </a:moveTo>
                  <a:cubicBezTo>
                    <a:pt x="62296" y="1"/>
                    <a:pt x="62200" y="97"/>
                    <a:pt x="62200" y="226"/>
                  </a:cubicBezTo>
                  <a:cubicBezTo>
                    <a:pt x="62200" y="322"/>
                    <a:pt x="62296" y="419"/>
                    <a:pt x="62393" y="419"/>
                  </a:cubicBezTo>
                  <a:lnTo>
                    <a:pt x="63678" y="419"/>
                  </a:lnTo>
                  <a:cubicBezTo>
                    <a:pt x="63807" y="419"/>
                    <a:pt x="63903" y="322"/>
                    <a:pt x="63903" y="226"/>
                  </a:cubicBezTo>
                  <a:cubicBezTo>
                    <a:pt x="63903" y="97"/>
                    <a:pt x="63807" y="1"/>
                    <a:pt x="63678" y="1"/>
                  </a:cubicBezTo>
                  <a:close/>
                  <a:moveTo>
                    <a:pt x="64964" y="1"/>
                  </a:moveTo>
                  <a:cubicBezTo>
                    <a:pt x="64835" y="1"/>
                    <a:pt x="64739" y="97"/>
                    <a:pt x="64739" y="226"/>
                  </a:cubicBezTo>
                  <a:cubicBezTo>
                    <a:pt x="64739" y="322"/>
                    <a:pt x="64835" y="419"/>
                    <a:pt x="64964" y="419"/>
                  </a:cubicBezTo>
                  <a:lnTo>
                    <a:pt x="66218" y="419"/>
                  </a:lnTo>
                  <a:cubicBezTo>
                    <a:pt x="66346" y="419"/>
                    <a:pt x="66443" y="322"/>
                    <a:pt x="66443" y="226"/>
                  </a:cubicBezTo>
                  <a:cubicBezTo>
                    <a:pt x="66443" y="97"/>
                    <a:pt x="66346" y="1"/>
                    <a:pt x="66218" y="1"/>
                  </a:cubicBezTo>
                  <a:close/>
                  <a:moveTo>
                    <a:pt x="67503" y="1"/>
                  </a:moveTo>
                  <a:cubicBezTo>
                    <a:pt x="67375" y="1"/>
                    <a:pt x="67278" y="97"/>
                    <a:pt x="67278" y="226"/>
                  </a:cubicBezTo>
                  <a:cubicBezTo>
                    <a:pt x="67278" y="322"/>
                    <a:pt x="67375" y="419"/>
                    <a:pt x="67503" y="419"/>
                  </a:cubicBezTo>
                  <a:lnTo>
                    <a:pt x="68789" y="419"/>
                  </a:lnTo>
                  <a:cubicBezTo>
                    <a:pt x="68886" y="419"/>
                    <a:pt x="68982" y="322"/>
                    <a:pt x="68982" y="226"/>
                  </a:cubicBezTo>
                  <a:cubicBezTo>
                    <a:pt x="68982" y="97"/>
                    <a:pt x="68886" y="1"/>
                    <a:pt x="68789" y="1"/>
                  </a:cubicBezTo>
                  <a:close/>
                  <a:moveTo>
                    <a:pt x="70043" y="1"/>
                  </a:moveTo>
                  <a:cubicBezTo>
                    <a:pt x="69946" y="1"/>
                    <a:pt x="69850" y="97"/>
                    <a:pt x="69850" y="226"/>
                  </a:cubicBezTo>
                  <a:cubicBezTo>
                    <a:pt x="69850" y="322"/>
                    <a:pt x="69946" y="419"/>
                    <a:pt x="70043" y="419"/>
                  </a:cubicBezTo>
                  <a:lnTo>
                    <a:pt x="71329" y="419"/>
                  </a:lnTo>
                  <a:cubicBezTo>
                    <a:pt x="71457" y="419"/>
                    <a:pt x="71554" y="322"/>
                    <a:pt x="71554" y="226"/>
                  </a:cubicBezTo>
                  <a:cubicBezTo>
                    <a:pt x="71554" y="97"/>
                    <a:pt x="71457" y="1"/>
                    <a:pt x="71329" y="1"/>
                  </a:cubicBezTo>
                  <a:close/>
                  <a:moveTo>
                    <a:pt x="72614" y="1"/>
                  </a:moveTo>
                  <a:cubicBezTo>
                    <a:pt x="72486" y="1"/>
                    <a:pt x="72389" y="97"/>
                    <a:pt x="72389" y="226"/>
                  </a:cubicBezTo>
                  <a:cubicBezTo>
                    <a:pt x="72389" y="322"/>
                    <a:pt x="72486" y="419"/>
                    <a:pt x="72614" y="419"/>
                  </a:cubicBezTo>
                  <a:lnTo>
                    <a:pt x="73868" y="419"/>
                  </a:lnTo>
                  <a:cubicBezTo>
                    <a:pt x="73997" y="419"/>
                    <a:pt x="74093" y="322"/>
                    <a:pt x="74093" y="226"/>
                  </a:cubicBezTo>
                  <a:cubicBezTo>
                    <a:pt x="74093" y="97"/>
                    <a:pt x="73997" y="1"/>
                    <a:pt x="73868" y="1"/>
                  </a:cubicBezTo>
                  <a:close/>
                  <a:moveTo>
                    <a:pt x="75154" y="1"/>
                  </a:moveTo>
                  <a:cubicBezTo>
                    <a:pt x="75025" y="1"/>
                    <a:pt x="74961" y="97"/>
                    <a:pt x="74961" y="226"/>
                  </a:cubicBezTo>
                  <a:cubicBezTo>
                    <a:pt x="74961" y="322"/>
                    <a:pt x="75025" y="419"/>
                    <a:pt x="75154" y="419"/>
                  </a:cubicBezTo>
                  <a:lnTo>
                    <a:pt x="76440" y="419"/>
                  </a:lnTo>
                  <a:cubicBezTo>
                    <a:pt x="76536" y="419"/>
                    <a:pt x="76632" y="322"/>
                    <a:pt x="76632" y="226"/>
                  </a:cubicBezTo>
                  <a:cubicBezTo>
                    <a:pt x="76632" y="97"/>
                    <a:pt x="76536" y="1"/>
                    <a:pt x="76440" y="1"/>
                  </a:cubicBezTo>
                  <a:close/>
                  <a:moveTo>
                    <a:pt x="77693" y="1"/>
                  </a:moveTo>
                  <a:cubicBezTo>
                    <a:pt x="77597" y="1"/>
                    <a:pt x="77500" y="97"/>
                    <a:pt x="77500" y="226"/>
                  </a:cubicBezTo>
                  <a:cubicBezTo>
                    <a:pt x="77500" y="322"/>
                    <a:pt x="77597" y="419"/>
                    <a:pt x="77693" y="419"/>
                  </a:cubicBezTo>
                  <a:lnTo>
                    <a:pt x="78979" y="419"/>
                  </a:lnTo>
                  <a:cubicBezTo>
                    <a:pt x="79108" y="419"/>
                    <a:pt x="79204" y="322"/>
                    <a:pt x="79204" y="226"/>
                  </a:cubicBezTo>
                  <a:cubicBezTo>
                    <a:pt x="79204" y="97"/>
                    <a:pt x="79108" y="1"/>
                    <a:pt x="78979" y="1"/>
                  </a:cubicBezTo>
                  <a:close/>
                  <a:moveTo>
                    <a:pt x="80265" y="1"/>
                  </a:moveTo>
                  <a:cubicBezTo>
                    <a:pt x="80136" y="1"/>
                    <a:pt x="80040" y="97"/>
                    <a:pt x="80040" y="226"/>
                  </a:cubicBezTo>
                  <a:cubicBezTo>
                    <a:pt x="80040" y="322"/>
                    <a:pt x="80136" y="419"/>
                    <a:pt x="80265" y="419"/>
                  </a:cubicBezTo>
                  <a:lnTo>
                    <a:pt x="81518" y="419"/>
                  </a:lnTo>
                  <a:cubicBezTo>
                    <a:pt x="81647" y="419"/>
                    <a:pt x="81743" y="322"/>
                    <a:pt x="81743" y="226"/>
                  </a:cubicBezTo>
                  <a:cubicBezTo>
                    <a:pt x="81743" y="97"/>
                    <a:pt x="81647" y="1"/>
                    <a:pt x="81518" y="1"/>
                  </a:cubicBezTo>
                  <a:close/>
                  <a:moveTo>
                    <a:pt x="82804" y="1"/>
                  </a:moveTo>
                  <a:cubicBezTo>
                    <a:pt x="82708" y="1"/>
                    <a:pt x="82611" y="97"/>
                    <a:pt x="82611" y="226"/>
                  </a:cubicBezTo>
                  <a:cubicBezTo>
                    <a:pt x="82611" y="322"/>
                    <a:pt x="82708" y="419"/>
                    <a:pt x="82804" y="419"/>
                  </a:cubicBezTo>
                  <a:lnTo>
                    <a:pt x="84090" y="419"/>
                  </a:lnTo>
                  <a:cubicBezTo>
                    <a:pt x="84186" y="419"/>
                    <a:pt x="84283" y="322"/>
                    <a:pt x="84283" y="226"/>
                  </a:cubicBezTo>
                  <a:cubicBezTo>
                    <a:pt x="84283" y="97"/>
                    <a:pt x="84186" y="1"/>
                    <a:pt x="84090" y="1"/>
                  </a:cubicBezTo>
                  <a:close/>
                  <a:moveTo>
                    <a:pt x="85376" y="1"/>
                  </a:moveTo>
                  <a:cubicBezTo>
                    <a:pt x="85247" y="1"/>
                    <a:pt x="85151" y="97"/>
                    <a:pt x="85151" y="226"/>
                  </a:cubicBezTo>
                  <a:cubicBezTo>
                    <a:pt x="85151" y="322"/>
                    <a:pt x="85247" y="419"/>
                    <a:pt x="85376" y="419"/>
                  </a:cubicBezTo>
                  <a:lnTo>
                    <a:pt x="86629" y="419"/>
                  </a:lnTo>
                  <a:cubicBezTo>
                    <a:pt x="86758" y="419"/>
                    <a:pt x="86854" y="322"/>
                    <a:pt x="86854" y="226"/>
                  </a:cubicBezTo>
                  <a:cubicBezTo>
                    <a:pt x="86854" y="97"/>
                    <a:pt x="86758" y="1"/>
                    <a:pt x="86629" y="1"/>
                  </a:cubicBezTo>
                  <a:close/>
                  <a:moveTo>
                    <a:pt x="87915" y="1"/>
                  </a:moveTo>
                  <a:cubicBezTo>
                    <a:pt x="87787" y="1"/>
                    <a:pt x="87690" y="97"/>
                    <a:pt x="87690" y="226"/>
                  </a:cubicBezTo>
                  <a:cubicBezTo>
                    <a:pt x="87690" y="259"/>
                    <a:pt x="87702" y="293"/>
                    <a:pt x="87722" y="322"/>
                  </a:cubicBezTo>
                  <a:lnTo>
                    <a:pt x="87722" y="322"/>
                  </a:lnTo>
                  <a:lnTo>
                    <a:pt x="87722" y="1479"/>
                  </a:lnTo>
                  <a:cubicBezTo>
                    <a:pt x="87722" y="1608"/>
                    <a:pt x="87819" y="1704"/>
                    <a:pt x="87915" y="1704"/>
                  </a:cubicBezTo>
                  <a:cubicBezTo>
                    <a:pt x="88044" y="1704"/>
                    <a:pt x="88140" y="1608"/>
                    <a:pt x="88140" y="1479"/>
                  </a:cubicBezTo>
                  <a:lnTo>
                    <a:pt x="88140" y="226"/>
                  </a:lnTo>
                  <a:cubicBezTo>
                    <a:pt x="88140" y="161"/>
                    <a:pt x="88108" y="97"/>
                    <a:pt x="88076" y="65"/>
                  </a:cubicBezTo>
                  <a:cubicBezTo>
                    <a:pt x="88044" y="33"/>
                    <a:pt x="87979" y="1"/>
                    <a:pt x="87915" y="1"/>
                  </a:cubicBezTo>
                  <a:close/>
                  <a:moveTo>
                    <a:pt x="193" y="290"/>
                  </a:moveTo>
                  <a:cubicBezTo>
                    <a:pt x="97" y="290"/>
                    <a:pt x="0" y="386"/>
                    <a:pt x="0" y="515"/>
                  </a:cubicBezTo>
                  <a:lnTo>
                    <a:pt x="0" y="1769"/>
                  </a:lnTo>
                  <a:cubicBezTo>
                    <a:pt x="0" y="1897"/>
                    <a:pt x="97" y="1994"/>
                    <a:pt x="193" y="1994"/>
                  </a:cubicBezTo>
                  <a:cubicBezTo>
                    <a:pt x="322" y="1994"/>
                    <a:pt x="418" y="1897"/>
                    <a:pt x="418" y="1769"/>
                  </a:cubicBezTo>
                  <a:lnTo>
                    <a:pt x="418" y="515"/>
                  </a:lnTo>
                  <a:cubicBezTo>
                    <a:pt x="418" y="386"/>
                    <a:pt x="322" y="290"/>
                    <a:pt x="193" y="290"/>
                  </a:cubicBezTo>
                  <a:close/>
                  <a:moveTo>
                    <a:pt x="87915" y="2540"/>
                  </a:moveTo>
                  <a:cubicBezTo>
                    <a:pt x="87819" y="2540"/>
                    <a:pt x="87722" y="2637"/>
                    <a:pt x="87722" y="2765"/>
                  </a:cubicBezTo>
                  <a:lnTo>
                    <a:pt x="87722" y="4019"/>
                  </a:lnTo>
                  <a:cubicBezTo>
                    <a:pt x="87722" y="4147"/>
                    <a:pt x="87819" y="4244"/>
                    <a:pt x="87915" y="4244"/>
                  </a:cubicBezTo>
                  <a:cubicBezTo>
                    <a:pt x="88044" y="4244"/>
                    <a:pt x="88140" y="4147"/>
                    <a:pt x="88140" y="4019"/>
                  </a:cubicBezTo>
                  <a:lnTo>
                    <a:pt x="88140" y="2765"/>
                  </a:lnTo>
                  <a:cubicBezTo>
                    <a:pt x="88140" y="2637"/>
                    <a:pt x="88044" y="2540"/>
                    <a:pt x="87915" y="2540"/>
                  </a:cubicBezTo>
                  <a:close/>
                  <a:moveTo>
                    <a:pt x="193" y="2829"/>
                  </a:moveTo>
                  <a:cubicBezTo>
                    <a:pt x="97" y="2829"/>
                    <a:pt x="0" y="2926"/>
                    <a:pt x="0" y="3054"/>
                  </a:cubicBezTo>
                  <a:lnTo>
                    <a:pt x="0" y="4340"/>
                  </a:lnTo>
                  <a:cubicBezTo>
                    <a:pt x="0" y="4437"/>
                    <a:pt x="97" y="4533"/>
                    <a:pt x="193" y="4533"/>
                  </a:cubicBezTo>
                  <a:cubicBezTo>
                    <a:pt x="322" y="4533"/>
                    <a:pt x="418" y="4437"/>
                    <a:pt x="418" y="4340"/>
                  </a:cubicBezTo>
                  <a:lnTo>
                    <a:pt x="418" y="3054"/>
                  </a:lnTo>
                  <a:cubicBezTo>
                    <a:pt x="418" y="2926"/>
                    <a:pt x="322" y="2829"/>
                    <a:pt x="193" y="2829"/>
                  </a:cubicBezTo>
                  <a:close/>
                  <a:moveTo>
                    <a:pt x="87915" y="5080"/>
                  </a:moveTo>
                  <a:cubicBezTo>
                    <a:pt x="87819" y="5080"/>
                    <a:pt x="87722" y="5176"/>
                    <a:pt x="87722" y="5305"/>
                  </a:cubicBezTo>
                  <a:lnTo>
                    <a:pt x="87722" y="6590"/>
                  </a:lnTo>
                  <a:cubicBezTo>
                    <a:pt x="87722" y="6687"/>
                    <a:pt x="87819" y="6783"/>
                    <a:pt x="87915" y="6783"/>
                  </a:cubicBezTo>
                  <a:cubicBezTo>
                    <a:pt x="88044" y="6783"/>
                    <a:pt x="88140" y="6687"/>
                    <a:pt x="88140" y="6590"/>
                  </a:cubicBezTo>
                  <a:lnTo>
                    <a:pt x="88140" y="5305"/>
                  </a:lnTo>
                  <a:cubicBezTo>
                    <a:pt x="88140" y="5176"/>
                    <a:pt x="88044" y="5080"/>
                    <a:pt x="87915" y="5080"/>
                  </a:cubicBezTo>
                  <a:close/>
                  <a:moveTo>
                    <a:pt x="193" y="5401"/>
                  </a:moveTo>
                  <a:cubicBezTo>
                    <a:pt x="97" y="5401"/>
                    <a:pt x="0" y="5497"/>
                    <a:pt x="0" y="5594"/>
                  </a:cubicBezTo>
                  <a:lnTo>
                    <a:pt x="0" y="6880"/>
                  </a:lnTo>
                  <a:cubicBezTo>
                    <a:pt x="0" y="7008"/>
                    <a:pt x="97" y="7105"/>
                    <a:pt x="193" y="7105"/>
                  </a:cubicBezTo>
                  <a:cubicBezTo>
                    <a:pt x="322" y="7105"/>
                    <a:pt x="418" y="7008"/>
                    <a:pt x="418" y="6880"/>
                  </a:cubicBezTo>
                  <a:lnTo>
                    <a:pt x="418" y="5594"/>
                  </a:lnTo>
                  <a:cubicBezTo>
                    <a:pt x="418" y="5497"/>
                    <a:pt x="322" y="5401"/>
                    <a:pt x="193" y="5401"/>
                  </a:cubicBezTo>
                  <a:close/>
                  <a:moveTo>
                    <a:pt x="87915" y="7651"/>
                  </a:moveTo>
                  <a:cubicBezTo>
                    <a:pt x="87819" y="7651"/>
                    <a:pt x="87722" y="7748"/>
                    <a:pt x="87722" y="7844"/>
                  </a:cubicBezTo>
                  <a:lnTo>
                    <a:pt x="87722" y="9130"/>
                  </a:lnTo>
                  <a:cubicBezTo>
                    <a:pt x="87722" y="9258"/>
                    <a:pt x="87819" y="9355"/>
                    <a:pt x="87915" y="9355"/>
                  </a:cubicBezTo>
                  <a:cubicBezTo>
                    <a:pt x="88044" y="9355"/>
                    <a:pt x="88140" y="9258"/>
                    <a:pt x="88140" y="9130"/>
                  </a:cubicBezTo>
                  <a:lnTo>
                    <a:pt x="88140" y="7844"/>
                  </a:lnTo>
                  <a:cubicBezTo>
                    <a:pt x="88140" y="7748"/>
                    <a:pt x="88044" y="7651"/>
                    <a:pt x="87915" y="7651"/>
                  </a:cubicBezTo>
                  <a:close/>
                  <a:moveTo>
                    <a:pt x="193" y="7940"/>
                  </a:moveTo>
                  <a:cubicBezTo>
                    <a:pt x="97" y="7940"/>
                    <a:pt x="0" y="8037"/>
                    <a:pt x="0" y="8165"/>
                  </a:cubicBezTo>
                  <a:lnTo>
                    <a:pt x="0" y="9419"/>
                  </a:lnTo>
                  <a:cubicBezTo>
                    <a:pt x="0" y="9548"/>
                    <a:pt x="97" y="9644"/>
                    <a:pt x="193" y="9644"/>
                  </a:cubicBezTo>
                  <a:cubicBezTo>
                    <a:pt x="322" y="9644"/>
                    <a:pt x="418" y="9548"/>
                    <a:pt x="418" y="9419"/>
                  </a:cubicBezTo>
                  <a:lnTo>
                    <a:pt x="418" y="8165"/>
                  </a:lnTo>
                  <a:cubicBezTo>
                    <a:pt x="418" y="8037"/>
                    <a:pt x="322" y="7940"/>
                    <a:pt x="193" y="7940"/>
                  </a:cubicBezTo>
                  <a:close/>
                  <a:moveTo>
                    <a:pt x="87915" y="10191"/>
                  </a:moveTo>
                  <a:cubicBezTo>
                    <a:pt x="87819" y="10191"/>
                    <a:pt x="87722" y="10287"/>
                    <a:pt x="87722" y="10416"/>
                  </a:cubicBezTo>
                  <a:lnTo>
                    <a:pt x="87722" y="11669"/>
                  </a:lnTo>
                  <a:cubicBezTo>
                    <a:pt x="87722" y="11798"/>
                    <a:pt x="87819" y="11894"/>
                    <a:pt x="87915" y="11894"/>
                  </a:cubicBezTo>
                  <a:cubicBezTo>
                    <a:pt x="88044" y="11894"/>
                    <a:pt x="88140" y="11798"/>
                    <a:pt x="88140" y="11669"/>
                  </a:cubicBezTo>
                  <a:lnTo>
                    <a:pt x="88140" y="10416"/>
                  </a:lnTo>
                  <a:cubicBezTo>
                    <a:pt x="88140" y="10287"/>
                    <a:pt x="88044" y="10191"/>
                    <a:pt x="87915" y="10191"/>
                  </a:cubicBezTo>
                  <a:close/>
                  <a:moveTo>
                    <a:pt x="193" y="10480"/>
                  </a:moveTo>
                  <a:cubicBezTo>
                    <a:pt x="97" y="10480"/>
                    <a:pt x="0" y="10576"/>
                    <a:pt x="0" y="10705"/>
                  </a:cubicBezTo>
                  <a:lnTo>
                    <a:pt x="0" y="11991"/>
                  </a:lnTo>
                  <a:cubicBezTo>
                    <a:pt x="0" y="12087"/>
                    <a:pt x="97" y="12183"/>
                    <a:pt x="193" y="12183"/>
                  </a:cubicBezTo>
                  <a:cubicBezTo>
                    <a:pt x="322" y="12183"/>
                    <a:pt x="418" y="12087"/>
                    <a:pt x="418" y="11991"/>
                  </a:cubicBezTo>
                  <a:lnTo>
                    <a:pt x="418" y="10705"/>
                  </a:lnTo>
                  <a:cubicBezTo>
                    <a:pt x="418" y="10576"/>
                    <a:pt x="322" y="10480"/>
                    <a:pt x="193" y="10480"/>
                  </a:cubicBezTo>
                  <a:close/>
                  <a:moveTo>
                    <a:pt x="87915" y="12730"/>
                  </a:moveTo>
                  <a:cubicBezTo>
                    <a:pt x="87819" y="12730"/>
                    <a:pt x="87722" y="12826"/>
                    <a:pt x="87722" y="12955"/>
                  </a:cubicBezTo>
                  <a:lnTo>
                    <a:pt x="87722" y="14241"/>
                  </a:lnTo>
                  <a:cubicBezTo>
                    <a:pt x="87722" y="14337"/>
                    <a:pt x="87819" y="14434"/>
                    <a:pt x="87915" y="14434"/>
                  </a:cubicBezTo>
                  <a:cubicBezTo>
                    <a:pt x="88044" y="14434"/>
                    <a:pt x="88140" y="14337"/>
                    <a:pt x="88140" y="14241"/>
                  </a:cubicBezTo>
                  <a:lnTo>
                    <a:pt x="88140" y="12955"/>
                  </a:lnTo>
                  <a:cubicBezTo>
                    <a:pt x="88140" y="12826"/>
                    <a:pt x="88044" y="12730"/>
                    <a:pt x="87915" y="12730"/>
                  </a:cubicBezTo>
                  <a:close/>
                  <a:moveTo>
                    <a:pt x="193" y="13051"/>
                  </a:moveTo>
                  <a:cubicBezTo>
                    <a:pt x="97" y="13051"/>
                    <a:pt x="0" y="13148"/>
                    <a:pt x="0" y="13244"/>
                  </a:cubicBezTo>
                  <a:lnTo>
                    <a:pt x="0" y="14530"/>
                  </a:lnTo>
                  <a:cubicBezTo>
                    <a:pt x="0" y="14659"/>
                    <a:pt x="97" y="14755"/>
                    <a:pt x="193" y="14755"/>
                  </a:cubicBezTo>
                  <a:cubicBezTo>
                    <a:pt x="322" y="14755"/>
                    <a:pt x="418" y="14659"/>
                    <a:pt x="418" y="14530"/>
                  </a:cubicBezTo>
                  <a:lnTo>
                    <a:pt x="418" y="13244"/>
                  </a:lnTo>
                  <a:cubicBezTo>
                    <a:pt x="418" y="13148"/>
                    <a:pt x="322" y="13051"/>
                    <a:pt x="193" y="13051"/>
                  </a:cubicBezTo>
                  <a:close/>
                  <a:moveTo>
                    <a:pt x="87915" y="15302"/>
                  </a:moveTo>
                  <a:cubicBezTo>
                    <a:pt x="87819" y="15302"/>
                    <a:pt x="87722" y="15398"/>
                    <a:pt x="87722" y="15494"/>
                  </a:cubicBezTo>
                  <a:lnTo>
                    <a:pt x="87722" y="16780"/>
                  </a:lnTo>
                  <a:cubicBezTo>
                    <a:pt x="87722" y="16909"/>
                    <a:pt x="87819" y="17005"/>
                    <a:pt x="87915" y="17005"/>
                  </a:cubicBezTo>
                  <a:cubicBezTo>
                    <a:pt x="88044" y="17005"/>
                    <a:pt x="88140" y="16909"/>
                    <a:pt x="88140" y="16780"/>
                  </a:cubicBezTo>
                  <a:lnTo>
                    <a:pt x="88140" y="15494"/>
                  </a:lnTo>
                  <a:cubicBezTo>
                    <a:pt x="88140" y="15398"/>
                    <a:pt x="88044" y="15302"/>
                    <a:pt x="87915" y="15302"/>
                  </a:cubicBezTo>
                  <a:close/>
                  <a:moveTo>
                    <a:pt x="193" y="15591"/>
                  </a:moveTo>
                  <a:cubicBezTo>
                    <a:pt x="97" y="15591"/>
                    <a:pt x="0" y="15687"/>
                    <a:pt x="0" y="15816"/>
                  </a:cubicBezTo>
                  <a:lnTo>
                    <a:pt x="0" y="17069"/>
                  </a:lnTo>
                  <a:cubicBezTo>
                    <a:pt x="0" y="17198"/>
                    <a:pt x="97" y="17294"/>
                    <a:pt x="193" y="17294"/>
                  </a:cubicBezTo>
                  <a:cubicBezTo>
                    <a:pt x="322" y="17294"/>
                    <a:pt x="418" y="17198"/>
                    <a:pt x="418" y="17069"/>
                  </a:cubicBezTo>
                  <a:lnTo>
                    <a:pt x="418" y="15816"/>
                  </a:lnTo>
                  <a:cubicBezTo>
                    <a:pt x="418" y="15687"/>
                    <a:pt x="322" y="15591"/>
                    <a:pt x="193" y="15591"/>
                  </a:cubicBezTo>
                  <a:close/>
                  <a:moveTo>
                    <a:pt x="87915" y="17841"/>
                  </a:moveTo>
                  <a:cubicBezTo>
                    <a:pt x="87819" y="17841"/>
                    <a:pt x="87722" y="17937"/>
                    <a:pt x="87722" y="18066"/>
                  </a:cubicBezTo>
                  <a:lnTo>
                    <a:pt x="87722" y="19320"/>
                  </a:lnTo>
                  <a:cubicBezTo>
                    <a:pt x="87722" y="19448"/>
                    <a:pt x="87819" y="19545"/>
                    <a:pt x="87915" y="19545"/>
                  </a:cubicBezTo>
                  <a:cubicBezTo>
                    <a:pt x="88044" y="19545"/>
                    <a:pt x="88140" y="19448"/>
                    <a:pt x="88140" y="19320"/>
                  </a:cubicBezTo>
                  <a:lnTo>
                    <a:pt x="88140" y="18066"/>
                  </a:lnTo>
                  <a:cubicBezTo>
                    <a:pt x="88140" y="17937"/>
                    <a:pt x="88044" y="17841"/>
                    <a:pt x="87915" y="17841"/>
                  </a:cubicBezTo>
                  <a:close/>
                  <a:moveTo>
                    <a:pt x="193" y="18130"/>
                  </a:moveTo>
                  <a:cubicBezTo>
                    <a:pt x="97" y="18130"/>
                    <a:pt x="0" y="18227"/>
                    <a:pt x="0" y="18355"/>
                  </a:cubicBezTo>
                  <a:lnTo>
                    <a:pt x="0" y="19641"/>
                  </a:lnTo>
                  <a:cubicBezTo>
                    <a:pt x="0" y="19737"/>
                    <a:pt x="97" y="19834"/>
                    <a:pt x="193" y="19834"/>
                  </a:cubicBezTo>
                  <a:cubicBezTo>
                    <a:pt x="322" y="19834"/>
                    <a:pt x="418" y="19737"/>
                    <a:pt x="418" y="19641"/>
                  </a:cubicBezTo>
                  <a:lnTo>
                    <a:pt x="418" y="18355"/>
                  </a:lnTo>
                  <a:cubicBezTo>
                    <a:pt x="418" y="18227"/>
                    <a:pt x="322" y="18130"/>
                    <a:pt x="193" y="18130"/>
                  </a:cubicBezTo>
                  <a:close/>
                  <a:moveTo>
                    <a:pt x="87915" y="20380"/>
                  </a:moveTo>
                  <a:cubicBezTo>
                    <a:pt x="87819" y="20380"/>
                    <a:pt x="87722" y="20477"/>
                    <a:pt x="87722" y="20605"/>
                  </a:cubicBezTo>
                  <a:lnTo>
                    <a:pt x="87722" y="21891"/>
                  </a:lnTo>
                  <a:cubicBezTo>
                    <a:pt x="87722" y="21988"/>
                    <a:pt x="87819" y="22084"/>
                    <a:pt x="87915" y="22084"/>
                  </a:cubicBezTo>
                  <a:cubicBezTo>
                    <a:pt x="88044" y="22084"/>
                    <a:pt x="88140" y="21988"/>
                    <a:pt x="88140" y="21891"/>
                  </a:cubicBezTo>
                  <a:lnTo>
                    <a:pt x="88140" y="20605"/>
                  </a:lnTo>
                  <a:cubicBezTo>
                    <a:pt x="88140" y="20477"/>
                    <a:pt x="88044" y="20380"/>
                    <a:pt x="87915" y="20380"/>
                  </a:cubicBezTo>
                  <a:close/>
                  <a:moveTo>
                    <a:pt x="193" y="20702"/>
                  </a:moveTo>
                  <a:cubicBezTo>
                    <a:pt x="97" y="20702"/>
                    <a:pt x="0" y="20798"/>
                    <a:pt x="0" y="20895"/>
                  </a:cubicBezTo>
                  <a:lnTo>
                    <a:pt x="0" y="22180"/>
                  </a:lnTo>
                  <a:cubicBezTo>
                    <a:pt x="0" y="22309"/>
                    <a:pt x="97" y="22405"/>
                    <a:pt x="193" y="22405"/>
                  </a:cubicBezTo>
                  <a:cubicBezTo>
                    <a:pt x="322" y="22405"/>
                    <a:pt x="418" y="22309"/>
                    <a:pt x="418" y="22180"/>
                  </a:cubicBezTo>
                  <a:lnTo>
                    <a:pt x="418" y="20895"/>
                  </a:lnTo>
                  <a:cubicBezTo>
                    <a:pt x="418" y="20798"/>
                    <a:pt x="322" y="20702"/>
                    <a:pt x="193" y="20702"/>
                  </a:cubicBezTo>
                  <a:close/>
                  <a:moveTo>
                    <a:pt x="87915" y="22952"/>
                  </a:moveTo>
                  <a:cubicBezTo>
                    <a:pt x="87819" y="22952"/>
                    <a:pt x="87722" y="23048"/>
                    <a:pt x="87722" y="23145"/>
                  </a:cubicBezTo>
                  <a:lnTo>
                    <a:pt x="87722" y="24431"/>
                  </a:lnTo>
                  <a:cubicBezTo>
                    <a:pt x="87722" y="24559"/>
                    <a:pt x="87819" y="24656"/>
                    <a:pt x="87915" y="24656"/>
                  </a:cubicBezTo>
                  <a:cubicBezTo>
                    <a:pt x="88044" y="24656"/>
                    <a:pt x="88140" y="24559"/>
                    <a:pt x="88140" y="24431"/>
                  </a:cubicBezTo>
                  <a:lnTo>
                    <a:pt x="88140" y="23145"/>
                  </a:lnTo>
                  <a:cubicBezTo>
                    <a:pt x="88140" y="23048"/>
                    <a:pt x="88044" y="22952"/>
                    <a:pt x="87915" y="22952"/>
                  </a:cubicBezTo>
                  <a:close/>
                  <a:moveTo>
                    <a:pt x="193" y="23241"/>
                  </a:moveTo>
                  <a:cubicBezTo>
                    <a:pt x="97" y="23241"/>
                    <a:pt x="0" y="23338"/>
                    <a:pt x="0" y="23466"/>
                  </a:cubicBezTo>
                  <a:lnTo>
                    <a:pt x="0" y="24720"/>
                  </a:lnTo>
                  <a:cubicBezTo>
                    <a:pt x="0" y="24848"/>
                    <a:pt x="97" y="24945"/>
                    <a:pt x="193" y="24945"/>
                  </a:cubicBezTo>
                  <a:cubicBezTo>
                    <a:pt x="322" y="24945"/>
                    <a:pt x="418" y="24848"/>
                    <a:pt x="418" y="24720"/>
                  </a:cubicBezTo>
                  <a:lnTo>
                    <a:pt x="418" y="23466"/>
                  </a:lnTo>
                  <a:cubicBezTo>
                    <a:pt x="418" y="23338"/>
                    <a:pt x="322" y="23241"/>
                    <a:pt x="193" y="23241"/>
                  </a:cubicBezTo>
                  <a:close/>
                  <a:moveTo>
                    <a:pt x="87915" y="25491"/>
                  </a:moveTo>
                  <a:cubicBezTo>
                    <a:pt x="87819" y="25491"/>
                    <a:pt x="87722" y="25588"/>
                    <a:pt x="87722" y="25716"/>
                  </a:cubicBezTo>
                  <a:lnTo>
                    <a:pt x="87722" y="26970"/>
                  </a:lnTo>
                  <a:cubicBezTo>
                    <a:pt x="87722" y="27099"/>
                    <a:pt x="87819" y="27195"/>
                    <a:pt x="87915" y="27195"/>
                  </a:cubicBezTo>
                  <a:cubicBezTo>
                    <a:pt x="88044" y="27195"/>
                    <a:pt x="88140" y="27099"/>
                    <a:pt x="88140" y="26970"/>
                  </a:cubicBezTo>
                  <a:lnTo>
                    <a:pt x="88140" y="25716"/>
                  </a:lnTo>
                  <a:cubicBezTo>
                    <a:pt x="88140" y="25588"/>
                    <a:pt x="88044" y="25491"/>
                    <a:pt x="87915" y="25491"/>
                  </a:cubicBezTo>
                  <a:close/>
                  <a:moveTo>
                    <a:pt x="193" y="25813"/>
                  </a:moveTo>
                  <a:cubicBezTo>
                    <a:pt x="97" y="25813"/>
                    <a:pt x="0" y="25909"/>
                    <a:pt x="0" y="26006"/>
                  </a:cubicBezTo>
                  <a:lnTo>
                    <a:pt x="0" y="27291"/>
                  </a:lnTo>
                  <a:cubicBezTo>
                    <a:pt x="0" y="27388"/>
                    <a:pt x="97" y="27484"/>
                    <a:pt x="193" y="27484"/>
                  </a:cubicBezTo>
                  <a:cubicBezTo>
                    <a:pt x="322" y="27484"/>
                    <a:pt x="418" y="27388"/>
                    <a:pt x="418" y="27291"/>
                  </a:cubicBezTo>
                  <a:lnTo>
                    <a:pt x="418" y="26006"/>
                  </a:lnTo>
                  <a:cubicBezTo>
                    <a:pt x="418" y="25909"/>
                    <a:pt x="322" y="25813"/>
                    <a:pt x="193" y="25813"/>
                  </a:cubicBezTo>
                  <a:close/>
                  <a:moveTo>
                    <a:pt x="87915" y="28063"/>
                  </a:moveTo>
                  <a:cubicBezTo>
                    <a:pt x="87819" y="28063"/>
                    <a:pt x="87722" y="28127"/>
                    <a:pt x="87722" y="28256"/>
                  </a:cubicBezTo>
                  <a:lnTo>
                    <a:pt x="87722" y="29542"/>
                  </a:lnTo>
                  <a:cubicBezTo>
                    <a:pt x="87722" y="29638"/>
                    <a:pt x="87819" y="29734"/>
                    <a:pt x="87915" y="29734"/>
                  </a:cubicBezTo>
                  <a:cubicBezTo>
                    <a:pt x="88044" y="29734"/>
                    <a:pt x="88140" y="29638"/>
                    <a:pt x="88140" y="29542"/>
                  </a:cubicBezTo>
                  <a:lnTo>
                    <a:pt x="88140" y="28256"/>
                  </a:lnTo>
                  <a:cubicBezTo>
                    <a:pt x="88140" y="28127"/>
                    <a:pt x="88044" y="28063"/>
                    <a:pt x="87915" y="28063"/>
                  </a:cubicBezTo>
                  <a:close/>
                  <a:moveTo>
                    <a:pt x="193" y="28352"/>
                  </a:moveTo>
                  <a:cubicBezTo>
                    <a:pt x="97" y="28352"/>
                    <a:pt x="0" y="28449"/>
                    <a:pt x="0" y="28577"/>
                  </a:cubicBezTo>
                  <a:lnTo>
                    <a:pt x="0" y="29831"/>
                  </a:lnTo>
                  <a:cubicBezTo>
                    <a:pt x="0" y="29959"/>
                    <a:pt x="97" y="30056"/>
                    <a:pt x="193" y="30056"/>
                  </a:cubicBezTo>
                  <a:cubicBezTo>
                    <a:pt x="322" y="30056"/>
                    <a:pt x="418" y="29959"/>
                    <a:pt x="418" y="29831"/>
                  </a:cubicBezTo>
                  <a:lnTo>
                    <a:pt x="418" y="28577"/>
                  </a:lnTo>
                  <a:cubicBezTo>
                    <a:pt x="418" y="28449"/>
                    <a:pt x="322" y="28352"/>
                    <a:pt x="193" y="28352"/>
                  </a:cubicBezTo>
                  <a:close/>
                  <a:moveTo>
                    <a:pt x="87915" y="30602"/>
                  </a:moveTo>
                  <a:cubicBezTo>
                    <a:pt x="87819" y="30602"/>
                    <a:pt x="87722" y="30699"/>
                    <a:pt x="87722" y="30795"/>
                  </a:cubicBezTo>
                  <a:lnTo>
                    <a:pt x="87722" y="32081"/>
                  </a:lnTo>
                  <a:cubicBezTo>
                    <a:pt x="87722" y="32210"/>
                    <a:pt x="87819" y="32306"/>
                    <a:pt x="87915" y="32306"/>
                  </a:cubicBezTo>
                  <a:cubicBezTo>
                    <a:pt x="88044" y="32306"/>
                    <a:pt x="88140" y="32210"/>
                    <a:pt x="88140" y="32081"/>
                  </a:cubicBezTo>
                  <a:lnTo>
                    <a:pt x="88140" y="30795"/>
                  </a:lnTo>
                  <a:cubicBezTo>
                    <a:pt x="88140" y="30699"/>
                    <a:pt x="88044" y="30602"/>
                    <a:pt x="87915" y="30602"/>
                  </a:cubicBezTo>
                  <a:close/>
                  <a:moveTo>
                    <a:pt x="193" y="30892"/>
                  </a:moveTo>
                  <a:cubicBezTo>
                    <a:pt x="97" y="30892"/>
                    <a:pt x="0" y="30988"/>
                    <a:pt x="0" y="31117"/>
                  </a:cubicBezTo>
                  <a:lnTo>
                    <a:pt x="0" y="32402"/>
                  </a:lnTo>
                  <a:cubicBezTo>
                    <a:pt x="0" y="32499"/>
                    <a:pt x="97" y="32595"/>
                    <a:pt x="193" y="32595"/>
                  </a:cubicBezTo>
                  <a:cubicBezTo>
                    <a:pt x="322" y="32595"/>
                    <a:pt x="418" y="32499"/>
                    <a:pt x="418" y="32402"/>
                  </a:cubicBezTo>
                  <a:lnTo>
                    <a:pt x="418" y="31117"/>
                  </a:lnTo>
                  <a:cubicBezTo>
                    <a:pt x="418" y="30988"/>
                    <a:pt x="322" y="30892"/>
                    <a:pt x="193" y="30892"/>
                  </a:cubicBezTo>
                  <a:close/>
                  <a:moveTo>
                    <a:pt x="87915" y="33142"/>
                  </a:moveTo>
                  <a:cubicBezTo>
                    <a:pt x="87819" y="33142"/>
                    <a:pt x="87722" y="33238"/>
                    <a:pt x="87722" y="33367"/>
                  </a:cubicBezTo>
                  <a:lnTo>
                    <a:pt x="87722" y="33592"/>
                  </a:lnTo>
                  <a:cubicBezTo>
                    <a:pt x="87722" y="33656"/>
                    <a:pt x="87722" y="33720"/>
                    <a:pt x="87787" y="33752"/>
                  </a:cubicBezTo>
                  <a:cubicBezTo>
                    <a:pt x="87819" y="33785"/>
                    <a:pt x="87883" y="33817"/>
                    <a:pt x="87915" y="33817"/>
                  </a:cubicBezTo>
                  <a:lnTo>
                    <a:pt x="88944" y="33817"/>
                  </a:lnTo>
                  <a:cubicBezTo>
                    <a:pt x="89072" y="33817"/>
                    <a:pt x="89169" y="33720"/>
                    <a:pt x="89169" y="33592"/>
                  </a:cubicBezTo>
                  <a:cubicBezTo>
                    <a:pt x="89169" y="33495"/>
                    <a:pt x="89072" y="33399"/>
                    <a:pt x="88944" y="33399"/>
                  </a:cubicBezTo>
                  <a:lnTo>
                    <a:pt x="88140" y="33399"/>
                  </a:lnTo>
                  <a:lnTo>
                    <a:pt x="88140" y="33367"/>
                  </a:lnTo>
                  <a:cubicBezTo>
                    <a:pt x="88140" y="33238"/>
                    <a:pt x="88044" y="33142"/>
                    <a:pt x="87915" y="33142"/>
                  </a:cubicBezTo>
                  <a:close/>
                  <a:moveTo>
                    <a:pt x="90230" y="33399"/>
                  </a:moveTo>
                  <a:cubicBezTo>
                    <a:pt x="90101" y="33399"/>
                    <a:pt x="90005" y="33495"/>
                    <a:pt x="90005" y="33592"/>
                  </a:cubicBezTo>
                  <a:cubicBezTo>
                    <a:pt x="90005" y="33720"/>
                    <a:pt x="90101" y="33817"/>
                    <a:pt x="90230" y="33817"/>
                  </a:cubicBezTo>
                  <a:lnTo>
                    <a:pt x="91515" y="33817"/>
                  </a:lnTo>
                  <a:cubicBezTo>
                    <a:pt x="91612" y="33817"/>
                    <a:pt x="91708" y="33720"/>
                    <a:pt x="91708" y="33592"/>
                  </a:cubicBezTo>
                  <a:cubicBezTo>
                    <a:pt x="91708" y="33495"/>
                    <a:pt x="91612" y="33399"/>
                    <a:pt x="91515" y="33399"/>
                  </a:cubicBezTo>
                  <a:close/>
                  <a:moveTo>
                    <a:pt x="92769" y="33399"/>
                  </a:moveTo>
                  <a:cubicBezTo>
                    <a:pt x="92673" y="33399"/>
                    <a:pt x="92576" y="33495"/>
                    <a:pt x="92576" y="33592"/>
                  </a:cubicBezTo>
                  <a:cubicBezTo>
                    <a:pt x="92576" y="33720"/>
                    <a:pt x="92673" y="33817"/>
                    <a:pt x="92769" y="33817"/>
                  </a:cubicBezTo>
                  <a:lnTo>
                    <a:pt x="94055" y="33817"/>
                  </a:lnTo>
                  <a:cubicBezTo>
                    <a:pt x="94183" y="33817"/>
                    <a:pt x="94280" y="33720"/>
                    <a:pt x="94280" y="33592"/>
                  </a:cubicBezTo>
                  <a:cubicBezTo>
                    <a:pt x="94280" y="33495"/>
                    <a:pt x="94183" y="33399"/>
                    <a:pt x="94055" y="33399"/>
                  </a:cubicBezTo>
                  <a:close/>
                  <a:moveTo>
                    <a:pt x="95341" y="33399"/>
                  </a:moveTo>
                  <a:cubicBezTo>
                    <a:pt x="95212" y="33399"/>
                    <a:pt x="95115" y="33495"/>
                    <a:pt x="95115" y="33592"/>
                  </a:cubicBezTo>
                  <a:cubicBezTo>
                    <a:pt x="95115" y="33720"/>
                    <a:pt x="95212" y="33817"/>
                    <a:pt x="95341" y="33817"/>
                  </a:cubicBezTo>
                  <a:lnTo>
                    <a:pt x="96594" y="33817"/>
                  </a:lnTo>
                  <a:cubicBezTo>
                    <a:pt x="96723" y="33817"/>
                    <a:pt x="96819" y="33720"/>
                    <a:pt x="96819" y="33592"/>
                  </a:cubicBezTo>
                  <a:cubicBezTo>
                    <a:pt x="96819" y="33495"/>
                    <a:pt x="96723" y="33399"/>
                    <a:pt x="96594" y="33399"/>
                  </a:cubicBezTo>
                  <a:close/>
                  <a:moveTo>
                    <a:pt x="97880" y="33399"/>
                  </a:moveTo>
                  <a:cubicBezTo>
                    <a:pt x="97751" y="33399"/>
                    <a:pt x="97655" y="33495"/>
                    <a:pt x="97655" y="33592"/>
                  </a:cubicBezTo>
                  <a:cubicBezTo>
                    <a:pt x="97655" y="33720"/>
                    <a:pt x="97751" y="33817"/>
                    <a:pt x="97880" y="33817"/>
                  </a:cubicBezTo>
                  <a:lnTo>
                    <a:pt x="99166" y="33817"/>
                  </a:lnTo>
                  <a:cubicBezTo>
                    <a:pt x="99262" y="33817"/>
                    <a:pt x="99359" y="33720"/>
                    <a:pt x="99359" y="33592"/>
                  </a:cubicBezTo>
                  <a:cubicBezTo>
                    <a:pt x="99359" y="33495"/>
                    <a:pt x="99262" y="33399"/>
                    <a:pt x="99166" y="33399"/>
                  </a:cubicBezTo>
                  <a:close/>
                  <a:moveTo>
                    <a:pt x="100419" y="33399"/>
                  </a:moveTo>
                  <a:cubicBezTo>
                    <a:pt x="100323" y="33399"/>
                    <a:pt x="100226" y="33495"/>
                    <a:pt x="100226" y="33592"/>
                  </a:cubicBezTo>
                  <a:cubicBezTo>
                    <a:pt x="100226" y="33720"/>
                    <a:pt x="100323" y="33817"/>
                    <a:pt x="100419" y="33817"/>
                  </a:cubicBezTo>
                  <a:lnTo>
                    <a:pt x="101705" y="33817"/>
                  </a:lnTo>
                  <a:cubicBezTo>
                    <a:pt x="101834" y="33817"/>
                    <a:pt x="101930" y="33720"/>
                    <a:pt x="101930" y="33592"/>
                  </a:cubicBezTo>
                  <a:cubicBezTo>
                    <a:pt x="101930" y="33495"/>
                    <a:pt x="101834" y="33399"/>
                    <a:pt x="101705" y="33399"/>
                  </a:cubicBezTo>
                  <a:close/>
                  <a:moveTo>
                    <a:pt x="102991" y="33399"/>
                  </a:moveTo>
                  <a:cubicBezTo>
                    <a:pt x="102862" y="33399"/>
                    <a:pt x="102766" y="33495"/>
                    <a:pt x="102766" y="33592"/>
                  </a:cubicBezTo>
                  <a:cubicBezTo>
                    <a:pt x="102766" y="33720"/>
                    <a:pt x="102862" y="33817"/>
                    <a:pt x="102991" y="33817"/>
                  </a:cubicBezTo>
                  <a:lnTo>
                    <a:pt x="104245" y="33817"/>
                  </a:lnTo>
                  <a:cubicBezTo>
                    <a:pt x="104373" y="33817"/>
                    <a:pt x="104470" y="33720"/>
                    <a:pt x="104470" y="33592"/>
                  </a:cubicBezTo>
                  <a:cubicBezTo>
                    <a:pt x="104470" y="33495"/>
                    <a:pt x="104373" y="33399"/>
                    <a:pt x="104245" y="33399"/>
                  </a:cubicBezTo>
                  <a:close/>
                  <a:moveTo>
                    <a:pt x="105530" y="33399"/>
                  </a:moveTo>
                  <a:cubicBezTo>
                    <a:pt x="105434" y="33399"/>
                    <a:pt x="105337" y="33495"/>
                    <a:pt x="105337" y="33592"/>
                  </a:cubicBezTo>
                  <a:cubicBezTo>
                    <a:pt x="105337" y="33720"/>
                    <a:pt x="105434" y="33817"/>
                    <a:pt x="105530" y="33817"/>
                  </a:cubicBezTo>
                  <a:lnTo>
                    <a:pt x="106816" y="33817"/>
                  </a:lnTo>
                  <a:cubicBezTo>
                    <a:pt x="106912" y="33817"/>
                    <a:pt x="107009" y="33720"/>
                    <a:pt x="107009" y="33592"/>
                  </a:cubicBezTo>
                  <a:cubicBezTo>
                    <a:pt x="107009" y="33495"/>
                    <a:pt x="106912" y="33399"/>
                    <a:pt x="106816" y="33399"/>
                  </a:cubicBezTo>
                  <a:close/>
                  <a:moveTo>
                    <a:pt x="108102" y="33399"/>
                  </a:moveTo>
                  <a:cubicBezTo>
                    <a:pt x="107973" y="33399"/>
                    <a:pt x="107877" y="33495"/>
                    <a:pt x="107877" y="33592"/>
                  </a:cubicBezTo>
                  <a:cubicBezTo>
                    <a:pt x="107877" y="33720"/>
                    <a:pt x="107973" y="33817"/>
                    <a:pt x="108102" y="33817"/>
                  </a:cubicBezTo>
                  <a:lnTo>
                    <a:pt x="109355" y="33817"/>
                  </a:lnTo>
                  <a:cubicBezTo>
                    <a:pt x="109484" y="33817"/>
                    <a:pt x="109580" y="33720"/>
                    <a:pt x="109580" y="33592"/>
                  </a:cubicBezTo>
                  <a:cubicBezTo>
                    <a:pt x="109580" y="33495"/>
                    <a:pt x="109484" y="33399"/>
                    <a:pt x="109355" y="33399"/>
                  </a:cubicBezTo>
                  <a:close/>
                  <a:moveTo>
                    <a:pt x="110641" y="33399"/>
                  </a:moveTo>
                  <a:cubicBezTo>
                    <a:pt x="110513" y="33399"/>
                    <a:pt x="110416" y="33495"/>
                    <a:pt x="110416" y="33592"/>
                  </a:cubicBezTo>
                  <a:cubicBezTo>
                    <a:pt x="110416" y="33720"/>
                    <a:pt x="110513" y="33817"/>
                    <a:pt x="110641" y="33817"/>
                  </a:cubicBezTo>
                  <a:lnTo>
                    <a:pt x="111927" y="33817"/>
                  </a:lnTo>
                  <a:cubicBezTo>
                    <a:pt x="112023" y="33817"/>
                    <a:pt x="112120" y="33720"/>
                    <a:pt x="112120" y="33592"/>
                  </a:cubicBezTo>
                  <a:cubicBezTo>
                    <a:pt x="112120" y="33495"/>
                    <a:pt x="112023" y="33399"/>
                    <a:pt x="111927" y="33399"/>
                  </a:cubicBezTo>
                  <a:close/>
                  <a:moveTo>
                    <a:pt x="113181" y="33399"/>
                  </a:moveTo>
                  <a:cubicBezTo>
                    <a:pt x="113084" y="33399"/>
                    <a:pt x="112988" y="33495"/>
                    <a:pt x="112988" y="33592"/>
                  </a:cubicBezTo>
                  <a:cubicBezTo>
                    <a:pt x="112988" y="33720"/>
                    <a:pt x="113084" y="33817"/>
                    <a:pt x="113181" y="33817"/>
                  </a:cubicBezTo>
                  <a:lnTo>
                    <a:pt x="114466" y="33817"/>
                  </a:lnTo>
                  <a:cubicBezTo>
                    <a:pt x="114595" y="33817"/>
                    <a:pt x="114691" y="33720"/>
                    <a:pt x="114691" y="33592"/>
                  </a:cubicBezTo>
                  <a:cubicBezTo>
                    <a:pt x="114691" y="33495"/>
                    <a:pt x="114595" y="33399"/>
                    <a:pt x="114466" y="33399"/>
                  </a:cubicBezTo>
                  <a:close/>
                  <a:moveTo>
                    <a:pt x="115752" y="33399"/>
                  </a:moveTo>
                  <a:cubicBezTo>
                    <a:pt x="115624" y="33399"/>
                    <a:pt x="115527" y="33495"/>
                    <a:pt x="115527" y="33592"/>
                  </a:cubicBezTo>
                  <a:cubicBezTo>
                    <a:pt x="115527" y="33720"/>
                    <a:pt x="115624" y="33817"/>
                    <a:pt x="115752" y="33817"/>
                  </a:cubicBezTo>
                  <a:lnTo>
                    <a:pt x="117006" y="33817"/>
                  </a:lnTo>
                  <a:cubicBezTo>
                    <a:pt x="117134" y="33817"/>
                    <a:pt x="117231" y="33720"/>
                    <a:pt x="117231" y="33592"/>
                  </a:cubicBezTo>
                  <a:cubicBezTo>
                    <a:pt x="117231" y="33495"/>
                    <a:pt x="117134" y="33399"/>
                    <a:pt x="117006" y="33399"/>
                  </a:cubicBezTo>
                  <a:close/>
                  <a:moveTo>
                    <a:pt x="118292" y="33399"/>
                  </a:moveTo>
                  <a:cubicBezTo>
                    <a:pt x="118163" y="33399"/>
                    <a:pt x="118067" y="33495"/>
                    <a:pt x="118067" y="33592"/>
                  </a:cubicBezTo>
                  <a:cubicBezTo>
                    <a:pt x="118067" y="33720"/>
                    <a:pt x="118163" y="33817"/>
                    <a:pt x="118292" y="33817"/>
                  </a:cubicBezTo>
                  <a:lnTo>
                    <a:pt x="119577" y="33817"/>
                  </a:lnTo>
                  <a:cubicBezTo>
                    <a:pt x="119674" y="33817"/>
                    <a:pt x="119770" y="33720"/>
                    <a:pt x="119770" y="33592"/>
                  </a:cubicBezTo>
                  <a:cubicBezTo>
                    <a:pt x="119770" y="33495"/>
                    <a:pt x="119674" y="33399"/>
                    <a:pt x="119577" y="33399"/>
                  </a:cubicBezTo>
                  <a:close/>
                  <a:moveTo>
                    <a:pt x="193" y="33463"/>
                  </a:moveTo>
                  <a:cubicBezTo>
                    <a:pt x="97" y="33463"/>
                    <a:pt x="0" y="33560"/>
                    <a:pt x="0" y="33656"/>
                  </a:cubicBezTo>
                  <a:lnTo>
                    <a:pt x="0" y="34942"/>
                  </a:lnTo>
                  <a:cubicBezTo>
                    <a:pt x="0" y="35070"/>
                    <a:pt x="97" y="35167"/>
                    <a:pt x="193" y="35167"/>
                  </a:cubicBezTo>
                  <a:cubicBezTo>
                    <a:pt x="322" y="35167"/>
                    <a:pt x="418" y="35070"/>
                    <a:pt x="418" y="34942"/>
                  </a:cubicBezTo>
                  <a:lnTo>
                    <a:pt x="418" y="33656"/>
                  </a:lnTo>
                  <a:cubicBezTo>
                    <a:pt x="418" y="33560"/>
                    <a:pt x="322" y="33463"/>
                    <a:pt x="193" y="33463"/>
                  </a:cubicBezTo>
                  <a:close/>
                  <a:moveTo>
                    <a:pt x="120092" y="34138"/>
                  </a:moveTo>
                  <a:cubicBezTo>
                    <a:pt x="119995" y="34138"/>
                    <a:pt x="119899" y="34235"/>
                    <a:pt x="119899" y="34331"/>
                  </a:cubicBezTo>
                  <a:lnTo>
                    <a:pt x="119899" y="35617"/>
                  </a:lnTo>
                  <a:cubicBezTo>
                    <a:pt x="119899" y="35745"/>
                    <a:pt x="119995" y="35842"/>
                    <a:pt x="120092" y="35842"/>
                  </a:cubicBezTo>
                  <a:cubicBezTo>
                    <a:pt x="120220" y="35842"/>
                    <a:pt x="120317" y="35745"/>
                    <a:pt x="120317" y="35617"/>
                  </a:cubicBezTo>
                  <a:lnTo>
                    <a:pt x="120317" y="34331"/>
                  </a:lnTo>
                  <a:cubicBezTo>
                    <a:pt x="120317" y="34235"/>
                    <a:pt x="120220" y="34138"/>
                    <a:pt x="120092" y="34138"/>
                  </a:cubicBezTo>
                  <a:close/>
                  <a:moveTo>
                    <a:pt x="193" y="36003"/>
                  </a:moveTo>
                  <a:cubicBezTo>
                    <a:pt x="97" y="36003"/>
                    <a:pt x="0" y="36099"/>
                    <a:pt x="0" y="36228"/>
                  </a:cubicBezTo>
                  <a:lnTo>
                    <a:pt x="0" y="37481"/>
                  </a:lnTo>
                  <a:cubicBezTo>
                    <a:pt x="0" y="37610"/>
                    <a:pt x="97" y="37706"/>
                    <a:pt x="193" y="37706"/>
                  </a:cubicBezTo>
                  <a:cubicBezTo>
                    <a:pt x="322" y="37706"/>
                    <a:pt x="418" y="37610"/>
                    <a:pt x="418" y="37481"/>
                  </a:cubicBezTo>
                  <a:lnTo>
                    <a:pt x="418" y="36228"/>
                  </a:lnTo>
                  <a:cubicBezTo>
                    <a:pt x="418" y="36099"/>
                    <a:pt x="322" y="36003"/>
                    <a:pt x="193" y="36003"/>
                  </a:cubicBezTo>
                  <a:close/>
                  <a:moveTo>
                    <a:pt x="120092" y="36678"/>
                  </a:moveTo>
                  <a:cubicBezTo>
                    <a:pt x="119995" y="36678"/>
                    <a:pt x="119899" y="36774"/>
                    <a:pt x="119899" y="36903"/>
                  </a:cubicBezTo>
                  <a:lnTo>
                    <a:pt x="119899" y="38156"/>
                  </a:lnTo>
                  <a:cubicBezTo>
                    <a:pt x="119899" y="38285"/>
                    <a:pt x="119995" y="38381"/>
                    <a:pt x="120092" y="38381"/>
                  </a:cubicBezTo>
                  <a:cubicBezTo>
                    <a:pt x="120220" y="38381"/>
                    <a:pt x="120317" y="38285"/>
                    <a:pt x="120317" y="38156"/>
                  </a:cubicBezTo>
                  <a:lnTo>
                    <a:pt x="120317" y="36903"/>
                  </a:lnTo>
                  <a:cubicBezTo>
                    <a:pt x="120317" y="36774"/>
                    <a:pt x="120220" y="36678"/>
                    <a:pt x="120092" y="36678"/>
                  </a:cubicBezTo>
                  <a:close/>
                  <a:moveTo>
                    <a:pt x="193" y="38542"/>
                  </a:moveTo>
                  <a:cubicBezTo>
                    <a:pt x="97" y="38542"/>
                    <a:pt x="0" y="38638"/>
                    <a:pt x="0" y="38767"/>
                  </a:cubicBezTo>
                  <a:lnTo>
                    <a:pt x="0" y="40053"/>
                  </a:lnTo>
                  <a:cubicBezTo>
                    <a:pt x="0" y="40149"/>
                    <a:pt x="97" y="40246"/>
                    <a:pt x="193" y="40246"/>
                  </a:cubicBezTo>
                  <a:cubicBezTo>
                    <a:pt x="322" y="40246"/>
                    <a:pt x="418" y="40149"/>
                    <a:pt x="418" y="40053"/>
                  </a:cubicBezTo>
                  <a:lnTo>
                    <a:pt x="418" y="38767"/>
                  </a:lnTo>
                  <a:cubicBezTo>
                    <a:pt x="418" y="38638"/>
                    <a:pt x="322" y="38542"/>
                    <a:pt x="193" y="38542"/>
                  </a:cubicBezTo>
                  <a:close/>
                  <a:moveTo>
                    <a:pt x="120092" y="39249"/>
                  </a:moveTo>
                  <a:cubicBezTo>
                    <a:pt x="119995" y="39249"/>
                    <a:pt x="119899" y="39313"/>
                    <a:pt x="119899" y="39442"/>
                  </a:cubicBezTo>
                  <a:lnTo>
                    <a:pt x="119899" y="40728"/>
                  </a:lnTo>
                  <a:cubicBezTo>
                    <a:pt x="119899" y="40824"/>
                    <a:pt x="119995" y="40921"/>
                    <a:pt x="120092" y="40921"/>
                  </a:cubicBezTo>
                  <a:cubicBezTo>
                    <a:pt x="120220" y="40921"/>
                    <a:pt x="120317" y="40824"/>
                    <a:pt x="120317" y="40728"/>
                  </a:cubicBezTo>
                  <a:lnTo>
                    <a:pt x="120317" y="39442"/>
                  </a:lnTo>
                  <a:cubicBezTo>
                    <a:pt x="120317" y="39313"/>
                    <a:pt x="120220" y="39249"/>
                    <a:pt x="120092" y="39249"/>
                  </a:cubicBezTo>
                  <a:close/>
                  <a:moveTo>
                    <a:pt x="193" y="41114"/>
                  </a:moveTo>
                  <a:cubicBezTo>
                    <a:pt x="97" y="41114"/>
                    <a:pt x="0" y="41210"/>
                    <a:pt x="0" y="41306"/>
                  </a:cubicBezTo>
                  <a:lnTo>
                    <a:pt x="0" y="42592"/>
                  </a:lnTo>
                  <a:cubicBezTo>
                    <a:pt x="0" y="42721"/>
                    <a:pt x="97" y="42817"/>
                    <a:pt x="193" y="42817"/>
                  </a:cubicBezTo>
                  <a:cubicBezTo>
                    <a:pt x="322" y="42817"/>
                    <a:pt x="418" y="42721"/>
                    <a:pt x="418" y="42592"/>
                  </a:cubicBezTo>
                  <a:lnTo>
                    <a:pt x="418" y="41306"/>
                  </a:lnTo>
                  <a:cubicBezTo>
                    <a:pt x="418" y="41210"/>
                    <a:pt x="322" y="41114"/>
                    <a:pt x="193" y="41114"/>
                  </a:cubicBezTo>
                  <a:close/>
                  <a:moveTo>
                    <a:pt x="120092" y="41789"/>
                  </a:moveTo>
                  <a:cubicBezTo>
                    <a:pt x="119995" y="41789"/>
                    <a:pt x="119899" y="41885"/>
                    <a:pt x="119899" y="41981"/>
                  </a:cubicBezTo>
                  <a:lnTo>
                    <a:pt x="119899" y="43267"/>
                  </a:lnTo>
                  <a:cubicBezTo>
                    <a:pt x="119899" y="43396"/>
                    <a:pt x="119995" y="43492"/>
                    <a:pt x="120092" y="43492"/>
                  </a:cubicBezTo>
                  <a:cubicBezTo>
                    <a:pt x="120220" y="43492"/>
                    <a:pt x="120317" y="43396"/>
                    <a:pt x="120317" y="43267"/>
                  </a:cubicBezTo>
                  <a:lnTo>
                    <a:pt x="120317" y="41981"/>
                  </a:lnTo>
                  <a:cubicBezTo>
                    <a:pt x="120317" y="41885"/>
                    <a:pt x="120220" y="41789"/>
                    <a:pt x="120092" y="41789"/>
                  </a:cubicBezTo>
                  <a:close/>
                  <a:moveTo>
                    <a:pt x="193" y="43653"/>
                  </a:moveTo>
                  <a:cubicBezTo>
                    <a:pt x="97" y="43653"/>
                    <a:pt x="0" y="43749"/>
                    <a:pt x="0" y="43878"/>
                  </a:cubicBezTo>
                  <a:lnTo>
                    <a:pt x="0" y="45132"/>
                  </a:lnTo>
                  <a:cubicBezTo>
                    <a:pt x="0" y="45260"/>
                    <a:pt x="97" y="45357"/>
                    <a:pt x="193" y="45357"/>
                  </a:cubicBezTo>
                  <a:cubicBezTo>
                    <a:pt x="322" y="45357"/>
                    <a:pt x="418" y="45260"/>
                    <a:pt x="418" y="45132"/>
                  </a:cubicBezTo>
                  <a:lnTo>
                    <a:pt x="418" y="43878"/>
                  </a:lnTo>
                  <a:cubicBezTo>
                    <a:pt x="418" y="43749"/>
                    <a:pt x="322" y="43653"/>
                    <a:pt x="193" y="43653"/>
                  </a:cubicBezTo>
                  <a:close/>
                  <a:moveTo>
                    <a:pt x="120092" y="44328"/>
                  </a:moveTo>
                  <a:cubicBezTo>
                    <a:pt x="119995" y="44328"/>
                    <a:pt x="119899" y="44424"/>
                    <a:pt x="119899" y="44553"/>
                  </a:cubicBezTo>
                  <a:lnTo>
                    <a:pt x="119899" y="45839"/>
                  </a:lnTo>
                  <a:cubicBezTo>
                    <a:pt x="119899" y="45935"/>
                    <a:pt x="119995" y="46032"/>
                    <a:pt x="120092" y="46032"/>
                  </a:cubicBezTo>
                  <a:cubicBezTo>
                    <a:pt x="120220" y="46032"/>
                    <a:pt x="120317" y="45935"/>
                    <a:pt x="120317" y="45839"/>
                  </a:cubicBezTo>
                  <a:lnTo>
                    <a:pt x="120317" y="44553"/>
                  </a:lnTo>
                  <a:cubicBezTo>
                    <a:pt x="120317" y="44424"/>
                    <a:pt x="120220" y="44328"/>
                    <a:pt x="120092" y="44328"/>
                  </a:cubicBezTo>
                  <a:close/>
                  <a:moveTo>
                    <a:pt x="120092" y="46900"/>
                  </a:moveTo>
                  <a:cubicBezTo>
                    <a:pt x="119995" y="46900"/>
                    <a:pt x="119899" y="46996"/>
                    <a:pt x="119899" y="47092"/>
                  </a:cubicBezTo>
                  <a:lnTo>
                    <a:pt x="119899" y="48378"/>
                  </a:lnTo>
                  <a:cubicBezTo>
                    <a:pt x="119899" y="48507"/>
                    <a:pt x="119995" y="48571"/>
                    <a:pt x="120092" y="48571"/>
                  </a:cubicBezTo>
                  <a:cubicBezTo>
                    <a:pt x="120220" y="48571"/>
                    <a:pt x="120317" y="48507"/>
                    <a:pt x="120317" y="48378"/>
                  </a:cubicBezTo>
                  <a:lnTo>
                    <a:pt x="120317" y="47092"/>
                  </a:lnTo>
                  <a:cubicBezTo>
                    <a:pt x="120317" y="46996"/>
                    <a:pt x="120220" y="46900"/>
                    <a:pt x="120092" y="46900"/>
                  </a:cubicBezTo>
                  <a:close/>
                  <a:moveTo>
                    <a:pt x="120092" y="49439"/>
                  </a:moveTo>
                  <a:cubicBezTo>
                    <a:pt x="119995" y="49439"/>
                    <a:pt x="119899" y="49535"/>
                    <a:pt x="119899" y="49664"/>
                  </a:cubicBezTo>
                  <a:lnTo>
                    <a:pt x="119899" y="50918"/>
                  </a:lnTo>
                  <a:cubicBezTo>
                    <a:pt x="119899" y="51046"/>
                    <a:pt x="119995" y="51143"/>
                    <a:pt x="120092" y="51143"/>
                  </a:cubicBezTo>
                  <a:cubicBezTo>
                    <a:pt x="120220" y="51143"/>
                    <a:pt x="120317" y="51046"/>
                    <a:pt x="120317" y="50918"/>
                  </a:cubicBezTo>
                  <a:lnTo>
                    <a:pt x="120317" y="49664"/>
                  </a:lnTo>
                  <a:cubicBezTo>
                    <a:pt x="120317" y="49535"/>
                    <a:pt x="120220" y="49439"/>
                    <a:pt x="120092" y="49439"/>
                  </a:cubicBezTo>
                  <a:close/>
                  <a:moveTo>
                    <a:pt x="120092" y="51978"/>
                  </a:moveTo>
                  <a:cubicBezTo>
                    <a:pt x="119995" y="51978"/>
                    <a:pt x="119899" y="52075"/>
                    <a:pt x="119899" y="52203"/>
                  </a:cubicBezTo>
                  <a:lnTo>
                    <a:pt x="119899" y="53489"/>
                  </a:lnTo>
                  <a:cubicBezTo>
                    <a:pt x="119899" y="53586"/>
                    <a:pt x="119995" y="53682"/>
                    <a:pt x="120092" y="53682"/>
                  </a:cubicBezTo>
                  <a:cubicBezTo>
                    <a:pt x="120220" y="53682"/>
                    <a:pt x="120317" y="53586"/>
                    <a:pt x="120317" y="53489"/>
                  </a:cubicBezTo>
                  <a:lnTo>
                    <a:pt x="120317" y="52203"/>
                  </a:lnTo>
                  <a:cubicBezTo>
                    <a:pt x="120317" y="52075"/>
                    <a:pt x="120220" y="51978"/>
                    <a:pt x="120092" y="51978"/>
                  </a:cubicBezTo>
                  <a:close/>
                  <a:moveTo>
                    <a:pt x="120092" y="54550"/>
                  </a:moveTo>
                  <a:cubicBezTo>
                    <a:pt x="119995" y="54550"/>
                    <a:pt x="119899" y="54646"/>
                    <a:pt x="119899" y="54743"/>
                  </a:cubicBezTo>
                  <a:lnTo>
                    <a:pt x="119899" y="56029"/>
                  </a:lnTo>
                  <a:cubicBezTo>
                    <a:pt x="119899" y="56157"/>
                    <a:pt x="119995" y="56254"/>
                    <a:pt x="120092" y="56254"/>
                  </a:cubicBezTo>
                  <a:cubicBezTo>
                    <a:pt x="120220" y="56254"/>
                    <a:pt x="120317" y="56157"/>
                    <a:pt x="120317" y="56029"/>
                  </a:cubicBezTo>
                  <a:lnTo>
                    <a:pt x="120317" y="54743"/>
                  </a:lnTo>
                  <a:cubicBezTo>
                    <a:pt x="120317" y="54646"/>
                    <a:pt x="120220" y="54550"/>
                    <a:pt x="120092" y="54550"/>
                  </a:cubicBezTo>
                  <a:close/>
                  <a:moveTo>
                    <a:pt x="120092" y="57089"/>
                  </a:moveTo>
                  <a:cubicBezTo>
                    <a:pt x="119995" y="57089"/>
                    <a:pt x="119899" y="57186"/>
                    <a:pt x="119899" y="57314"/>
                  </a:cubicBezTo>
                  <a:lnTo>
                    <a:pt x="119899" y="58568"/>
                  </a:lnTo>
                  <a:cubicBezTo>
                    <a:pt x="119899" y="58697"/>
                    <a:pt x="119995" y="58793"/>
                    <a:pt x="120092" y="58793"/>
                  </a:cubicBezTo>
                  <a:cubicBezTo>
                    <a:pt x="120220" y="58793"/>
                    <a:pt x="120317" y="58697"/>
                    <a:pt x="120317" y="58568"/>
                  </a:cubicBezTo>
                  <a:lnTo>
                    <a:pt x="120317" y="57314"/>
                  </a:lnTo>
                  <a:cubicBezTo>
                    <a:pt x="120317" y="57186"/>
                    <a:pt x="120220" y="57089"/>
                    <a:pt x="120092" y="57089"/>
                  </a:cubicBezTo>
                  <a:close/>
                  <a:moveTo>
                    <a:pt x="120092" y="59629"/>
                  </a:moveTo>
                  <a:cubicBezTo>
                    <a:pt x="119995" y="59629"/>
                    <a:pt x="119899" y="59725"/>
                    <a:pt x="119899" y="59854"/>
                  </a:cubicBezTo>
                  <a:lnTo>
                    <a:pt x="119899" y="61140"/>
                  </a:lnTo>
                  <a:cubicBezTo>
                    <a:pt x="119899" y="61236"/>
                    <a:pt x="119995" y="61332"/>
                    <a:pt x="120092" y="61332"/>
                  </a:cubicBezTo>
                  <a:cubicBezTo>
                    <a:pt x="120220" y="61332"/>
                    <a:pt x="120317" y="61236"/>
                    <a:pt x="120317" y="61140"/>
                  </a:cubicBezTo>
                  <a:lnTo>
                    <a:pt x="120317" y="59854"/>
                  </a:lnTo>
                  <a:cubicBezTo>
                    <a:pt x="120317" y="59725"/>
                    <a:pt x="120220" y="59629"/>
                    <a:pt x="120092" y="59629"/>
                  </a:cubicBezTo>
                  <a:close/>
                  <a:moveTo>
                    <a:pt x="120092" y="62200"/>
                  </a:moveTo>
                  <a:cubicBezTo>
                    <a:pt x="119995" y="62200"/>
                    <a:pt x="119899" y="62297"/>
                    <a:pt x="119899" y="62393"/>
                  </a:cubicBezTo>
                  <a:lnTo>
                    <a:pt x="119899" y="63679"/>
                  </a:lnTo>
                  <a:cubicBezTo>
                    <a:pt x="119899" y="63808"/>
                    <a:pt x="119995" y="63904"/>
                    <a:pt x="120092" y="63904"/>
                  </a:cubicBezTo>
                  <a:cubicBezTo>
                    <a:pt x="120220" y="63904"/>
                    <a:pt x="120317" y="63808"/>
                    <a:pt x="120317" y="63679"/>
                  </a:cubicBezTo>
                  <a:lnTo>
                    <a:pt x="120317" y="62393"/>
                  </a:lnTo>
                  <a:cubicBezTo>
                    <a:pt x="120317" y="62297"/>
                    <a:pt x="120220" y="62200"/>
                    <a:pt x="120092" y="62200"/>
                  </a:cubicBezTo>
                  <a:close/>
                  <a:moveTo>
                    <a:pt x="120092" y="64740"/>
                  </a:moveTo>
                  <a:cubicBezTo>
                    <a:pt x="119995" y="64740"/>
                    <a:pt x="119899" y="64836"/>
                    <a:pt x="119899" y="64965"/>
                  </a:cubicBezTo>
                  <a:lnTo>
                    <a:pt x="119899" y="66218"/>
                  </a:lnTo>
                  <a:cubicBezTo>
                    <a:pt x="119899" y="66347"/>
                    <a:pt x="119995" y="66443"/>
                    <a:pt x="120092" y="66443"/>
                  </a:cubicBezTo>
                  <a:cubicBezTo>
                    <a:pt x="120220" y="66443"/>
                    <a:pt x="120317" y="66347"/>
                    <a:pt x="120317" y="66218"/>
                  </a:cubicBezTo>
                  <a:lnTo>
                    <a:pt x="120317" y="64965"/>
                  </a:lnTo>
                  <a:cubicBezTo>
                    <a:pt x="120317" y="64836"/>
                    <a:pt x="120220" y="64740"/>
                    <a:pt x="120092" y="64740"/>
                  </a:cubicBezTo>
                  <a:close/>
                  <a:moveTo>
                    <a:pt x="120092" y="67279"/>
                  </a:moveTo>
                  <a:cubicBezTo>
                    <a:pt x="119995" y="67279"/>
                    <a:pt x="119899" y="67376"/>
                    <a:pt x="119899" y="67504"/>
                  </a:cubicBezTo>
                  <a:lnTo>
                    <a:pt x="119899" y="68790"/>
                  </a:lnTo>
                  <a:cubicBezTo>
                    <a:pt x="119899" y="68886"/>
                    <a:pt x="119995" y="68983"/>
                    <a:pt x="120092" y="68983"/>
                  </a:cubicBezTo>
                  <a:cubicBezTo>
                    <a:pt x="120220" y="68983"/>
                    <a:pt x="120317" y="68886"/>
                    <a:pt x="120317" y="68790"/>
                  </a:cubicBezTo>
                  <a:lnTo>
                    <a:pt x="120317" y="67504"/>
                  </a:lnTo>
                  <a:cubicBezTo>
                    <a:pt x="120317" y="67376"/>
                    <a:pt x="120220" y="67279"/>
                    <a:pt x="120092" y="67279"/>
                  </a:cubicBezTo>
                  <a:close/>
                  <a:moveTo>
                    <a:pt x="120092" y="69851"/>
                  </a:moveTo>
                  <a:cubicBezTo>
                    <a:pt x="119995" y="69851"/>
                    <a:pt x="119899" y="69947"/>
                    <a:pt x="119899" y="70044"/>
                  </a:cubicBezTo>
                  <a:lnTo>
                    <a:pt x="119899" y="71329"/>
                  </a:lnTo>
                  <a:cubicBezTo>
                    <a:pt x="119899" y="71458"/>
                    <a:pt x="119995" y="71554"/>
                    <a:pt x="120092" y="71554"/>
                  </a:cubicBezTo>
                  <a:cubicBezTo>
                    <a:pt x="120220" y="71554"/>
                    <a:pt x="120317" y="71458"/>
                    <a:pt x="120317" y="71329"/>
                  </a:cubicBezTo>
                  <a:lnTo>
                    <a:pt x="120317" y="70044"/>
                  </a:lnTo>
                  <a:cubicBezTo>
                    <a:pt x="120317" y="69947"/>
                    <a:pt x="120220" y="69851"/>
                    <a:pt x="120092" y="69851"/>
                  </a:cubicBezTo>
                  <a:close/>
                  <a:moveTo>
                    <a:pt x="120092" y="72390"/>
                  </a:moveTo>
                  <a:cubicBezTo>
                    <a:pt x="119995" y="72390"/>
                    <a:pt x="119899" y="72487"/>
                    <a:pt x="119899" y="72615"/>
                  </a:cubicBezTo>
                  <a:lnTo>
                    <a:pt x="119899" y="73869"/>
                  </a:lnTo>
                  <a:cubicBezTo>
                    <a:pt x="119899" y="73997"/>
                    <a:pt x="119995" y="74094"/>
                    <a:pt x="120092" y="74094"/>
                  </a:cubicBezTo>
                  <a:cubicBezTo>
                    <a:pt x="120220" y="74094"/>
                    <a:pt x="120317" y="73997"/>
                    <a:pt x="120317" y="73869"/>
                  </a:cubicBezTo>
                  <a:lnTo>
                    <a:pt x="120317" y="72615"/>
                  </a:lnTo>
                  <a:cubicBezTo>
                    <a:pt x="120317" y="72487"/>
                    <a:pt x="120220" y="72390"/>
                    <a:pt x="120092" y="72390"/>
                  </a:cubicBezTo>
                  <a:close/>
                  <a:moveTo>
                    <a:pt x="120092" y="74930"/>
                  </a:moveTo>
                  <a:cubicBezTo>
                    <a:pt x="119995" y="74930"/>
                    <a:pt x="119899" y="75026"/>
                    <a:pt x="119899" y="75155"/>
                  </a:cubicBezTo>
                  <a:lnTo>
                    <a:pt x="119899" y="76408"/>
                  </a:lnTo>
                  <a:cubicBezTo>
                    <a:pt x="119899" y="76537"/>
                    <a:pt x="119995" y="76633"/>
                    <a:pt x="120092" y="76633"/>
                  </a:cubicBezTo>
                  <a:cubicBezTo>
                    <a:pt x="120220" y="76633"/>
                    <a:pt x="120317" y="76537"/>
                    <a:pt x="120317" y="76408"/>
                  </a:cubicBezTo>
                  <a:lnTo>
                    <a:pt x="120317" y="75155"/>
                  </a:lnTo>
                  <a:cubicBezTo>
                    <a:pt x="120317" y="75026"/>
                    <a:pt x="120220" y="74930"/>
                    <a:pt x="120092" y="7493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3820;p64">
              <a:extLst>
                <a:ext uri="{FF2B5EF4-FFF2-40B4-BE49-F238E27FC236}">
                  <a16:creationId xmlns:a16="http://schemas.microsoft.com/office/drawing/2014/main" id="{898404CB-A8EC-8788-5BA0-93FBED2BF7B2}"/>
                </a:ext>
              </a:extLst>
            </p:cNvPr>
            <p:cNvSpPr/>
            <p:nvPr/>
          </p:nvSpPr>
          <p:spPr>
            <a:xfrm>
              <a:off x="4008475" y="962975"/>
              <a:ext cx="286100" cy="383350"/>
            </a:xfrm>
            <a:custGeom>
              <a:avLst/>
              <a:gdLst/>
              <a:ahLst/>
              <a:cxnLst/>
              <a:rect l="l" t="t" r="r" b="b"/>
              <a:pathLst>
                <a:path w="11444" h="15334" extrusionOk="0">
                  <a:moveTo>
                    <a:pt x="0" y="0"/>
                  </a:moveTo>
                  <a:lnTo>
                    <a:pt x="7683" y="15333"/>
                  </a:lnTo>
                  <a:lnTo>
                    <a:pt x="114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3821;p64">
              <a:extLst>
                <a:ext uri="{FF2B5EF4-FFF2-40B4-BE49-F238E27FC236}">
                  <a16:creationId xmlns:a16="http://schemas.microsoft.com/office/drawing/2014/main" id="{7BDA4FC5-1AA3-9CC5-4BDC-DE062DD4936F}"/>
                </a:ext>
              </a:extLst>
            </p:cNvPr>
            <p:cNvSpPr/>
            <p:nvPr/>
          </p:nvSpPr>
          <p:spPr>
            <a:xfrm>
              <a:off x="4002850" y="957350"/>
              <a:ext cx="297350" cy="394000"/>
            </a:xfrm>
            <a:custGeom>
              <a:avLst/>
              <a:gdLst/>
              <a:ahLst/>
              <a:cxnLst/>
              <a:rect l="l" t="t" r="r" b="b"/>
              <a:pathLst>
                <a:path w="11894" h="15760" extrusionOk="0">
                  <a:moveTo>
                    <a:pt x="11379" y="450"/>
                  </a:moveTo>
                  <a:lnTo>
                    <a:pt x="7815" y="14954"/>
                  </a:lnTo>
                  <a:lnTo>
                    <a:pt x="579" y="450"/>
                  </a:lnTo>
                  <a:close/>
                  <a:moveTo>
                    <a:pt x="225" y="0"/>
                  </a:moveTo>
                  <a:cubicBezTo>
                    <a:pt x="161" y="0"/>
                    <a:pt x="97" y="32"/>
                    <a:pt x="64" y="97"/>
                  </a:cubicBezTo>
                  <a:cubicBezTo>
                    <a:pt x="0" y="161"/>
                    <a:pt x="0" y="257"/>
                    <a:pt x="32" y="322"/>
                  </a:cubicBezTo>
                  <a:lnTo>
                    <a:pt x="7715" y="15655"/>
                  </a:lnTo>
                  <a:cubicBezTo>
                    <a:pt x="7741" y="15707"/>
                    <a:pt x="7810" y="15760"/>
                    <a:pt x="7870" y="15760"/>
                  </a:cubicBezTo>
                  <a:cubicBezTo>
                    <a:pt x="7883" y="15760"/>
                    <a:pt x="7896" y="15757"/>
                    <a:pt x="7908" y="15751"/>
                  </a:cubicBezTo>
                  <a:cubicBezTo>
                    <a:pt x="8004" y="15751"/>
                    <a:pt x="8068" y="15687"/>
                    <a:pt x="8101" y="15590"/>
                  </a:cubicBezTo>
                  <a:lnTo>
                    <a:pt x="11861" y="257"/>
                  </a:lnTo>
                  <a:cubicBezTo>
                    <a:pt x="11894" y="225"/>
                    <a:pt x="11861" y="129"/>
                    <a:pt x="11829" y="97"/>
                  </a:cubicBezTo>
                  <a:cubicBezTo>
                    <a:pt x="11797" y="32"/>
                    <a:pt x="11733" y="0"/>
                    <a:pt x="11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3822;p64">
              <a:extLst>
                <a:ext uri="{FF2B5EF4-FFF2-40B4-BE49-F238E27FC236}">
                  <a16:creationId xmlns:a16="http://schemas.microsoft.com/office/drawing/2014/main" id="{8D15F93C-A1A2-2424-E4FC-DAB42D780586}"/>
                </a:ext>
              </a:extLst>
            </p:cNvPr>
            <p:cNvSpPr/>
            <p:nvPr/>
          </p:nvSpPr>
          <p:spPr>
            <a:xfrm>
              <a:off x="4039000" y="977425"/>
              <a:ext cx="182450" cy="368900"/>
            </a:xfrm>
            <a:custGeom>
              <a:avLst/>
              <a:gdLst/>
              <a:ahLst/>
              <a:cxnLst/>
              <a:rect l="l" t="t" r="r" b="b"/>
              <a:pathLst>
                <a:path w="7298" h="14756" extrusionOk="0">
                  <a:moveTo>
                    <a:pt x="1" y="1"/>
                  </a:moveTo>
                  <a:lnTo>
                    <a:pt x="6462" y="14755"/>
                  </a:lnTo>
                  <a:lnTo>
                    <a:pt x="72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3823;p64">
              <a:extLst>
                <a:ext uri="{FF2B5EF4-FFF2-40B4-BE49-F238E27FC236}">
                  <a16:creationId xmlns:a16="http://schemas.microsoft.com/office/drawing/2014/main" id="{B5C0B6E5-FDC1-8DFB-B992-082F53533630}"/>
                </a:ext>
              </a:extLst>
            </p:cNvPr>
            <p:cNvSpPr/>
            <p:nvPr/>
          </p:nvSpPr>
          <p:spPr>
            <a:xfrm>
              <a:off x="4033375" y="971800"/>
              <a:ext cx="192900" cy="379550"/>
            </a:xfrm>
            <a:custGeom>
              <a:avLst/>
              <a:gdLst/>
              <a:ahLst/>
              <a:cxnLst/>
              <a:rect l="l" t="t" r="r" b="b"/>
              <a:pathLst>
                <a:path w="7716" h="15182" extrusionOk="0">
                  <a:moveTo>
                    <a:pt x="7297" y="451"/>
                  </a:moveTo>
                  <a:lnTo>
                    <a:pt x="6513" y="14049"/>
                  </a:lnTo>
                  <a:lnTo>
                    <a:pt x="547" y="451"/>
                  </a:lnTo>
                  <a:close/>
                  <a:moveTo>
                    <a:pt x="226" y="1"/>
                  </a:moveTo>
                  <a:cubicBezTo>
                    <a:pt x="161" y="1"/>
                    <a:pt x="97" y="65"/>
                    <a:pt x="65" y="97"/>
                  </a:cubicBezTo>
                  <a:cubicBezTo>
                    <a:pt x="33" y="162"/>
                    <a:pt x="1" y="258"/>
                    <a:pt x="33" y="322"/>
                  </a:cubicBezTo>
                  <a:lnTo>
                    <a:pt x="6494" y="15045"/>
                  </a:lnTo>
                  <a:cubicBezTo>
                    <a:pt x="6520" y="15124"/>
                    <a:pt x="6590" y="15181"/>
                    <a:pt x="6668" y="15181"/>
                  </a:cubicBezTo>
                  <a:cubicBezTo>
                    <a:pt x="6685" y="15181"/>
                    <a:pt x="6702" y="15179"/>
                    <a:pt x="6719" y="15173"/>
                  </a:cubicBezTo>
                  <a:cubicBezTo>
                    <a:pt x="6815" y="15173"/>
                    <a:pt x="6880" y="15077"/>
                    <a:pt x="6880" y="14980"/>
                  </a:cubicBezTo>
                  <a:lnTo>
                    <a:pt x="7715" y="226"/>
                  </a:lnTo>
                  <a:cubicBezTo>
                    <a:pt x="7715" y="194"/>
                    <a:pt x="7715" y="130"/>
                    <a:pt x="7651" y="65"/>
                  </a:cubicBezTo>
                  <a:cubicBezTo>
                    <a:pt x="7619" y="33"/>
                    <a:pt x="7555" y="1"/>
                    <a:pt x="7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3824;p64">
              <a:extLst>
                <a:ext uri="{FF2B5EF4-FFF2-40B4-BE49-F238E27FC236}">
                  <a16:creationId xmlns:a16="http://schemas.microsoft.com/office/drawing/2014/main" id="{EF5559C7-5CDB-4F41-38A6-5843C4652C8F}"/>
                </a:ext>
              </a:extLst>
            </p:cNvPr>
            <p:cNvSpPr/>
            <p:nvPr/>
          </p:nvSpPr>
          <p:spPr>
            <a:xfrm>
              <a:off x="3998825" y="948500"/>
              <a:ext cx="201725" cy="397825"/>
            </a:xfrm>
            <a:custGeom>
              <a:avLst/>
              <a:gdLst/>
              <a:ahLst/>
              <a:cxnLst/>
              <a:rect l="l" t="t" r="r" b="b"/>
              <a:pathLst>
                <a:path w="8069" h="15913" extrusionOk="0">
                  <a:moveTo>
                    <a:pt x="0" y="1"/>
                  </a:moveTo>
                  <a:lnTo>
                    <a:pt x="8069" y="15912"/>
                  </a:lnTo>
                  <a:lnTo>
                    <a:pt x="7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3825;p64">
              <a:extLst>
                <a:ext uri="{FF2B5EF4-FFF2-40B4-BE49-F238E27FC236}">
                  <a16:creationId xmlns:a16="http://schemas.microsoft.com/office/drawing/2014/main" id="{38DFA21E-5B12-4A1E-84B9-D860B75D964C}"/>
                </a:ext>
              </a:extLst>
            </p:cNvPr>
            <p:cNvSpPr/>
            <p:nvPr/>
          </p:nvSpPr>
          <p:spPr>
            <a:xfrm>
              <a:off x="3993200" y="943675"/>
              <a:ext cx="212175" cy="407675"/>
            </a:xfrm>
            <a:custGeom>
              <a:avLst/>
              <a:gdLst/>
              <a:ahLst/>
              <a:cxnLst/>
              <a:rect l="l" t="t" r="r" b="b"/>
              <a:pathLst>
                <a:path w="8487" h="16307" extrusionOk="0">
                  <a:moveTo>
                    <a:pt x="7297" y="419"/>
                  </a:moveTo>
                  <a:lnTo>
                    <a:pt x="8022" y="15152"/>
                  </a:lnTo>
                  <a:lnTo>
                    <a:pt x="579" y="419"/>
                  </a:lnTo>
                  <a:close/>
                  <a:moveTo>
                    <a:pt x="225" y="1"/>
                  </a:moveTo>
                  <a:cubicBezTo>
                    <a:pt x="161" y="1"/>
                    <a:pt x="97" y="33"/>
                    <a:pt x="33" y="97"/>
                  </a:cubicBezTo>
                  <a:cubicBezTo>
                    <a:pt x="0" y="162"/>
                    <a:pt x="0" y="226"/>
                    <a:pt x="33" y="290"/>
                  </a:cubicBezTo>
                  <a:lnTo>
                    <a:pt x="8101" y="16202"/>
                  </a:lnTo>
                  <a:cubicBezTo>
                    <a:pt x="8127" y="16254"/>
                    <a:pt x="8196" y="16307"/>
                    <a:pt x="8273" y="16307"/>
                  </a:cubicBezTo>
                  <a:cubicBezTo>
                    <a:pt x="8290" y="16307"/>
                    <a:pt x="8308" y="16304"/>
                    <a:pt x="8326" y="16298"/>
                  </a:cubicBezTo>
                  <a:cubicBezTo>
                    <a:pt x="8422" y="16266"/>
                    <a:pt x="8487" y="16170"/>
                    <a:pt x="8487" y="16073"/>
                  </a:cubicBezTo>
                  <a:lnTo>
                    <a:pt x="7715" y="194"/>
                  </a:lnTo>
                  <a:cubicBezTo>
                    <a:pt x="7715" y="65"/>
                    <a:pt x="7619" y="1"/>
                    <a:pt x="7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3826;p64">
              <a:extLst>
                <a:ext uri="{FF2B5EF4-FFF2-40B4-BE49-F238E27FC236}">
                  <a16:creationId xmlns:a16="http://schemas.microsoft.com/office/drawing/2014/main" id="{D6135183-32DD-87D0-F337-277D6CF41111}"/>
                </a:ext>
              </a:extLst>
            </p:cNvPr>
            <p:cNvSpPr/>
            <p:nvPr/>
          </p:nvSpPr>
          <p:spPr>
            <a:xfrm>
              <a:off x="3567275" y="876975"/>
              <a:ext cx="633275" cy="469350"/>
            </a:xfrm>
            <a:custGeom>
              <a:avLst/>
              <a:gdLst/>
              <a:ahLst/>
              <a:cxnLst/>
              <a:rect l="l" t="t" r="r" b="b"/>
              <a:pathLst>
                <a:path w="25331" h="18774" extrusionOk="0">
                  <a:moveTo>
                    <a:pt x="1" y="1"/>
                  </a:moveTo>
                  <a:lnTo>
                    <a:pt x="4630" y="18773"/>
                  </a:lnTo>
                  <a:lnTo>
                    <a:pt x="25331" y="18773"/>
                  </a:lnTo>
                  <a:lnTo>
                    <a:pt x="22052" y="2155"/>
                  </a:lnTo>
                  <a:lnTo>
                    <a:pt x="11734" y="2155"/>
                  </a:lnTo>
                  <a:lnTo>
                    <a:pt x="98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3827;p64">
              <a:extLst>
                <a:ext uri="{FF2B5EF4-FFF2-40B4-BE49-F238E27FC236}">
                  <a16:creationId xmlns:a16="http://schemas.microsoft.com/office/drawing/2014/main" id="{1C2373C6-E68F-3F4B-EA16-4F746EB09221}"/>
                </a:ext>
              </a:extLst>
            </p:cNvPr>
            <p:cNvSpPr/>
            <p:nvPr/>
          </p:nvSpPr>
          <p:spPr>
            <a:xfrm>
              <a:off x="3561650" y="872175"/>
              <a:ext cx="643725" cy="478975"/>
            </a:xfrm>
            <a:custGeom>
              <a:avLst/>
              <a:gdLst/>
              <a:ahLst/>
              <a:cxnLst/>
              <a:rect l="l" t="t" r="r" b="b"/>
              <a:pathLst>
                <a:path w="25749" h="19159" extrusionOk="0">
                  <a:moveTo>
                    <a:pt x="9998" y="418"/>
                  </a:moveTo>
                  <a:lnTo>
                    <a:pt x="11798" y="2475"/>
                  </a:lnTo>
                  <a:cubicBezTo>
                    <a:pt x="11830" y="2507"/>
                    <a:pt x="11894" y="2539"/>
                    <a:pt x="11959" y="2539"/>
                  </a:cubicBezTo>
                  <a:lnTo>
                    <a:pt x="22084" y="2539"/>
                  </a:lnTo>
                  <a:lnTo>
                    <a:pt x="25299" y="18740"/>
                  </a:lnTo>
                  <a:lnTo>
                    <a:pt x="5015" y="18740"/>
                  </a:lnTo>
                  <a:lnTo>
                    <a:pt x="483" y="418"/>
                  </a:lnTo>
                  <a:close/>
                  <a:moveTo>
                    <a:pt x="226" y="0"/>
                  </a:moveTo>
                  <a:cubicBezTo>
                    <a:pt x="162" y="0"/>
                    <a:pt x="97" y="32"/>
                    <a:pt x="33" y="64"/>
                  </a:cubicBezTo>
                  <a:cubicBezTo>
                    <a:pt x="1" y="129"/>
                    <a:pt x="1" y="193"/>
                    <a:pt x="1" y="257"/>
                  </a:cubicBezTo>
                  <a:lnTo>
                    <a:pt x="4630" y="18997"/>
                  </a:lnTo>
                  <a:cubicBezTo>
                    <a:pt x="4662" y="19094"/>
                    <a:pt x="4758" y="19158"/>
                    <a:pt x="4855" y="19158"/>
                  </a:cubicBezTo>
                  <a:lnTo>
                    <a:pt x="25556" y="19158"/>
                  </a:lnTo>
                  <a:cubicBezTo>
                    <a:pt x="25620" y="19158"/>
                    <a:pt x="25652" y="19126"/>
                    <a:pt x="25716" y="19094"/>
                  </a:cubicBezTo>
                  <a:cubicBezTo>
                    <a:pt x="25749" y="19030"/>
                    <a:pt x="25749" y="18965"/>
                    <a:pt x="25749" y="18901"/>
                  </a:cubicBezTo>
                  <a:lnTo>
                    <a:pt x="22470" y="2282"/>
                  </a:lnTo>
                  <a:cubicBezTo>
                    <a:pt x="22438" y="2186"/>
                    <a:pt x="22373" y="2122"/>
                    <a:pt x="22277" y="2122"/>
                  </a:cubicBezTo>
                  <a:lnTo>
                    <a:pt x="12063" y="2122"/>
                  </a:lnTo>
                  <a:lnTo>
                    <a:pt x="10255" y="64"/>
                  </a:lnTo>
                  <a:cubicBezTo>
                    <a:pt x="10191" y="32"/>
                    <a:pt x="10159" y="0"/>
                    <a:pt x="1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3828;p64">
              <a:extLst>
                <a:ext uri="{FF2B5EF4-FFF2-40B4-BE49-F238E27FC236}">
                  <a16:creationId xmlns:a16="http://schemas.microsoft.com/office/drawing/2014/main" id="{E059AAA0-0AB8-2E97-2116-08339435527E}"/>
                </a:ext>
              </a:extLst>
            </p:cNvPr>
            <p:cNvSpPr/>
            <p:nvPr/>
          </p:nvSpPr>
          <p:spPr>
            <a:xfrm>
              <a:off x="4486625" y="1409775"/>
              <a:ext cx="694325" cy="411475"/>
            </a:xfrm>
            <a:custGeom>
              <a:avLst/>
              <a:gdLst/>
              <a:ahLst/>
              <a:cxnLst/>
              <a:rect l="l" t="t" r="r" b="b"/>
              <a:pathLst>
                <a:path w="27773" h="16459" extrusionOk="0">
                  <a:moveTo>
                    <a:pt x="1961" y="1"/>
                  </a:moveTo>
                  <a:cubicBezTo>
                    <a:pt x="868" y="1"/>
                    <a:pt x="0" y="901"/>
                    <a:pt x="0" y="1994"/>
                  </a:cubicBezTo>
                  <a:lnTo>
                    <a:pt x="0" y="14498"/>
                  </a:lnTo>
                  <a:cubicBezTo>
                    <a:pt x="0" y="15591"/>
                    <a:pt x="868" y="16459"/>
                    <a:pt x="1961" y="16459"/>
                  </a:cubicBezTo>
                  <a:lnTo>
                    <a:pt x="25812" y="16459"/>
                  </a:lnTo>
                  <a:cubicBezTo>
                    <a:pt x="26873" y="16459"/>
                    <a:pt x="27773" y="15591"/>
                    <a:pt x="27773" y="14498"/>
                  </a:cubicBezTo>
                  <a:lnTo>
                    <a:pt x="27773" y="1994"/>
                  </a:lnTo>
                  <a:cubicBezTo>
                    <a:pt x="27773" y="901"/>
                    <a:pt x="26873" y="1"/>
                    <a:pt x="258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3829;p64">
              <a:extLst>
                <a:ext uri="{FF2B5EF4-FFF2-40B4-BE49-F238E27FC236}">
                  <a16:creationId xmlns:a16="http://schemas.microsoft.com/office/drawing/2014/main" id="{48BF331C-20C8-5E0B-0A4D-AE02624FED14}"/>
                </a:ext>
              </a:extLst>
            </p:cNvPr>
            <p:cNvSpPr/>
            <p:nvPr/>
          </p:nvSpPr>
          <p:spPr>
            <a:xfrm>
              <a:off x="4481000" y="1404950"/>
              <a:ext cx="704775" cy="421125"/>
            </a:xfrm>
            <a:custGeom>
              <a:avLst/>
              <a:gdLst/>
              <a:ahLst/>
              <a:cxnLst/>
              <a:rect l="l" t="t" r="r" b="b"/>
              <a:pathLst>
                <a:path w="28191" h="16845" extrusionOk="0">
                  <a:moveTo>
                    <a:pt x="26037" y="419"/>
                  </a:moveTo>
                  <a:cubicBezTo>
                    <a:pt x="27001" y="419"/>
                    <a:pt x="27773" y="1190"/>
                    <a:pt x="27773" y="2187"/>
                  </a:cubicBezTo>
                  <a:lnTo>
                    <a:pt x="27773" y="14691"/>
                  </a:lnTo>
                  <a:cubicBezTo>
                    <a:pt x="27773" y="15655"/>
                    <a:pt x="27001" y="16427"/>
                    <a:pt x="26037" y="16427"/>
                  </a:cubicBezTo>
                  <a:lnTo>
                    <a:pt x="2186" y="16427"/>
                  </a:lnTo>
                  <a:cubicBezTo>
                    <a:pt x="1222" y="16427"/>
                    <a:pt x="418" y="15655"/>
                    <a:pt x="418" y="14691"/>
                  </a:cubicBezTo>
                  <a:lnTo>
                    <a:pt x="418" y="2187"/>
                  </a:lnTo>
                  <a:cubicBezTo>
                    <a:pt x="418" y="1190"/>
                    <a:pt x="1222" y="419"/>
                    <a:pt x="2186" y="419"/>
                  </a:cubicBezTo>
                  <a:close/>
                  <a:moveTo>
                    <a:pt x="2186" y="1"/>
                  </a:moveTo>
                  <a:cubicBezTo>
                    <a:pt x="964" y="1"/>
                    <a:pt x="0" y="965"/>
                    <a:pt x="0" y="2187"/>
                  </a:cubicBezTo>
                  <a:lnTo>
                    <a:pt x="0" y="14691"/>
                  </a:lnTo>
                  <a:cubicBezTo>
                    <a:pt x="0" y="15880"/>
                    <a:pt x="964" y="16845"/>
                    <a:pt x="2186" y="16845"/>
                  </a:cubicBezTo>
                  <a:lnTo>
                    <a:pt x="26037" y="16845"/>
                  </a:lnTo>
                  <a:cubicBezTo>
                    <a:pt x="27226" y="16845"/>
                    <a:pt x="28191" y="15880"/>
                    <a:pt x="28191" y="14691"/>
                  </a:cubicBezTo>
                  <a:lnTo>
                    <a:pt x="28191" y="2187"/>
                  </a:lnTo>
                  <a:cubicBezTo>
                    <a:pt x="28191" y="965"/>
                    <a:pt x="27226" y="1"/>
                    <a:pt x="26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3830;p64">
              <a:extLst>
                <a:ext uri="{FF2B5EF4-FFF2-40B4-BE49-F238E27FC236}">
                  <a16:creationId xmlns:a16="http://schemas.microsoft.com/office/drawing/2014/main" id="{AFA48D34-B66F-6491-2ACA-8ECFBADAECF0}"/>
                </a:ext>
              </a:extLst>
            </p:cNvPr>
            <p:cNvSpPr/>
            <p:nvPr/>
          </p:nvSpPr>
          <p:spPr>
            <a:xfrm>
              <a:off x="4486625" y="1487725"/>
              <a:ext cx="694325" cy="149500"/>
            </a:xfrm>
            <a:custGeom>
              <a:avLst/>
              <a:gdLst/>
              <a:ahLst/>
              <a:cxnLst/>
              <a:rect l="l" t="t" r="r" b="b"/>
              <a:pathLst>
                <a:path w="27773" h="5980" extrusionOk="0">
                  <a:moveTo>
                    <a:pt x="0" y="1"/>
                  </a:moveTo>
                  <a:lnTo>
                    <a:pt x="0" y="5980"/>
                  </a:lnTo>
                  <a:lnTo>
                    <a:pt x="27773" y="5980"/>
                  </a:lnTo>
                  <a:lnTo>
                    <a:pt x="27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3831;p64">
              <a:extLst>
                <a:ext uri="{FF2B5EF4-FFF2-40B4-BE49-F238E27FC236}">
                  <a16:creationId xmlns:a16="http://schemas.microsoft.com/office/drawing/2014/main" id="{0BED8DAB-D6E0-65F2-FADF-9D7C972976C4}"/>
                </a:ext>
              </a:extLst>
            </p:cNvPr>
            <p:cNvSpPr/>
            <p:nvPr/>
          </p:nvSpPr>
          <p:spPr>
            <a:xfrm>
              <a:off x="4481000" y="1482900"/>
              <a:ext cx="704775" cy="159150"/>
            </a:xfrm>
            <a:custGeom>
              <a:avLst/>
              <a:gdLst/>
              <a:ahLst/>
              <a:cxnLst/>
              <a:rect l="l" t="t" r="r" b="b"/>
              <a:pathLst>
                <a:path w="28191" h="6366" extrusionOk="0">
                  <a:moveTo>
                    <a:pt x="27773" y="419"/>
                  </a:moveTo>
                  <a:lnTo>
                    <a:pt x="27773" y="5948"/>
                  </a:lnTo>
                  <a:lnTo>
                    <a:pt x="418" y="5948"/>
                  </a:lnTo>
                  <a:lnTo>
                    <a:pt x="418" y="419"/>
                  </a:lnTo>
                  <a:close/>
                  <a:moveTo>
                    <a:pt x="225" y="1"/>
                  </a:moveTo>
                  <a:cubicBezTo>
                    <a:pt x="161" y="1"/>
                    <a:pt x="96" y="33"/>
                    <a:pt x="64" y="65"/>
                  </a:cubicBezTo>
                  <a:cubicBezTo>
                    <a:pt x="32" y="97"/>
                    <a:pt x="0" y="162"/>
                    <a:pt x="0" y="194"/>
                  </a:cubicBezTo>
                  <a:lnTo>
                    <a:pt x="0" y="6173"/>
                  </a:lnTo>
                  <a:cubicBezTo>
                    <a:pt x="0" y="6205"/>
                    <a:pt x="32" y="6269"/>
                    <a:pt x="64" y="6301"/>
                  </a:cubicBezTo>
                  <a:cubicBezTo>
                    <a:pt x="96" y="6365"/>
                    <a:pt x="161" y="6365"/>
                    <a:pt x="225" y="6365"/>
                  </a:cubicBezTo>
                  <a:lnTo>
                    <a:pt x="27998" y="6365"/>
                  </a:lnTo>
                  <a:cubicBezTo>
                    <a:pt x="28030" y="6365"/>
                    <a:pt x="28094" y="6365"/>
                    <a:pt x="28126" y="6301"/>
                  </a:cubicBezTo>
                  <a:cubicBezTo>
                    <a:pt x="28191" y="6269"/>
                    <a:pt x="28191" y="6205"/>
                    <a:pt x="28191" y="6173"/>
                  </a:cubicBezTo>
                  <a:lnTo>
                    <a:pt x="28191" y="194"/>
                  </a:lnTo>
                  <a:cubicBezTo>
                    <a:pt x="28191" y="162"/>
                    <a:pt x="28191" y="97"/>
                    <a:pt x="28126" y="65"/>
                  </a:cubicBezTo>
                  <a:cubicBezTo>
                    <a:pt x="28094" y="33"/>
                    <a:pt x="28030" y="1"/>
                    <a:pt x="27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3832;p64">
              <a:extLst>
                <a:ext uri="{FF2B5EF4-FFF2-40B4-BE49-F238E27FC236}">
                  <a16:creationId xmlns:a16="http://schemas.microsoft.com/office/drawing/2014/main" id="{A4B8C018-04FE-A02A-ABE1-CC3F16935422}"/>
                </a:ext>
              </a:extLst>
            </p:cNvPr>
            <p:cNvSpPr/>
            <p:nvPr/>
          </p:nvSpPr>
          <p:spPr>
            <a:xfrm>
              <a:off x="4976025" y="1726400"/>
              <a:ext cx="57875" cy="57900"/>
            </a:xfrm>
            <a:custGeom>
              <a:avLst/>
              <a:gdLst/>
              <a:ahLst/>
              <a:cxnLst/>
              <a:rect l="l" t="t" r="r" b="b"/>
              <a:pathLst>
                <a:path w="2315" h="2316" extrusionOk="0">
                  <a:moveTo>
                    <a:pt x="1157" y="1"/>
                  </a:moveTo>
                  <a:cubicBezTo>
                    <a:pt x="514" y="1"/>
                    <a:pt x="0" y="515"/>
                    <a:pt x="0" y="1158"/>
                  </a:cubicBezTo>
                  <a:cubicBezTo>
                    <a:pt x="0" y="1801"/>
                    <a:pt x="514" y="2315"/>
                    <a:pt x="1157" y="2315"/>
                  </a:cubicBezTo>
                  <a:cubicBezTo>
                    <a:pt x="1800" y="2315"/>
                    <a:pt x="2314" y="1801"/>
                    <a:pt x="2314" y="1158"/>
                  </a:cubicBezTo>
                  <a:cubicBezTo>
                    <a:pt x="2314" y="515"/>
                    <a:pt x="1800" y="1"/>
                    <a:pt x="1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3833;p64">
              <a:extLst>
                <a:ext uri="{FF2B5EF4-FFF2-40B4-BE49-F238E27FC236}">
                  <a16:creationId xmlns:a16="http://schemas.microsoft.com/office/drawing/2014/main" id="{04E89037-EAD9-E2B9-B537-05CDBA886C40}"/>
                </a:ext>
              </a:extLst>
            </p:cNvPr>
            <p:cNvSpPr/>
            <p:nvPr/>
          </p:nvSpPr>
          <p:spPr>
            <a:xfrm>
              <a:off x="4970375" y="1720775"/>
              <a:ext cx="69150" cy="69150"/>
            </a:xfrm>
            <a:custGeom>
              <a:avLst/>
              <a:gdLst/>
              <a:ahLst/>
              <a:cxnLst/>
              <a:rect l="l" t="t" r="r" b="b"/>
              <a:pathLst>
                <a:path w="2766" h="2766" extrusionOk="0">
                  <a:moveTo>
                    <a:pt x="1383" y="451"/>
                  </a:moveTo>
                  <a:cubicBezTo>
                    <a:pt x="1898" y="451"/>
                    <a:pt x="2348" y="869"/>
                    <a:pt x="2348" y="1383"/>
                  </a:cubicBezTo>
                  <a:cubicBezTo>
                    <a:pt x="2348" y="1929"/>
                    <a:pt x="1898" y="2347"/>
                    <a:pt x="1383" y="2347"/>
                  </a:cubicBezTo>
                  <a:cubicBezTo>
                    <a:pt x="869" y="2347"/>
                    <a:pt x="451" y="1929"/>
                    <a:pt x="451" y="1383"/>
                  </a:cubicBezTo>
                  <a:cubicBezTo>
                    <a:pt x="451" y="869"/>
                    <a:pt x="869" y="451"/>
                    <a:pt x="1383" y="451"/>
                  </a:cubicBezTo>
                  <a:close/>
                  <a:moveTo>
                    <a:pt x="1383" y="1"/>
                  </a:moveTo>
                  <a:cubicBezTo>
                    <a:pt x="644" y="1"/>
                    <a:pt x="1" y="643"/>
                    <a:pt x="1" y="1383"/>
                  </a:cubicBezTo>
                  <a:cubicBezTo>
                    <a:pt x="1" y="2154"/>
                    <a:pt x="644" y="2765"/>
                    <a:pt x="1383" y="2765"/>
                  </a:cubicBezTo>
                  <a:cubicBezTo>
                    <a:pt x="2155" y="2765"/>
                    <a:pt x="2765" y="2154"/>
                    <a:pt x="2765" y="1383"/>
                  </a:cubicBezTo>
                  <a:cubicBezTo>
                    <a:pt x="2765" y="643"/>
                    <a:pt x="2155"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3834;p64">
              <a:extLst>
                <a:ext uri="{FF2B5EF4-FFF2-40B4-BE49-F238E27FC236}">
                  <a16:creationId xmlns:a16="http://schemas.microsoft.com/office/drawing/2014/main" id="{11CE844A-F91C-FB7D-F886-605B0DAFE7E8}"/>
                </a:ext>
              </a:extLst>
            </p:cNvPr>
            <p:cNvSpPr/>
            <p:nvPr/>
          </p:nvSpPr>
          <p:spPr>
            <a:xfrm>
              <a:off x="5056375" y="1726400"/>
              <a:ext cx="58675" cy="57900"/>
            </a:xfrm>
            <a:custGeom>
              <a:avLst/>
              <a:gdLst/>
              <a:ahLst/>
              <a:cxnLst/>
              <a:rect l="l" t="t" r="r" b="b"/>
              <a:pathLst>
                <a:path w="2347" h="2316" extrusionOk="0">
                  <a:moveTo>
                    <a:pt x="1190" y="1"/>
                  </a:moveTo>
                  <a:cubicBezTo>
                    <a:pt x="547" y="1"/>
                    <a:pt x="0" y="515"/>
                    <a:pt x="0" y="1158"/>
                  </a:cubicBezTo>
                  <a:cubicBezTo>
                    <a:pt x="0" y="1801"/>
                    <a:pt x="547" y="2315"/>
                    <a:pt x="1190" y="2315"/>
                  </a:cubicBezTo>
                  <a:cubicBezTo>
                    <a:pt x="1801" y="2315"/>
                    <a:pt x="2347" y="1801"/>
                    <a:pt x="2347" y="1158"/>
                  </a:cubicBezTo>
                  <a:cubicBezTo>
                    <a:pt x="2347" y="515"/>
                    <a:pt x="1801" y="1"/>
                    <a:pt x="1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3835;p64">
              <a:extLst>
                <a:ext uri="{FF2B5EF4-FFF2-40B4-BE49-F238E27FC236}">
                  <a16:creationId xmlns:a16="http://schemas.microsoft.com/office/drawing/2014/main" id="{4F980457-6853-4FA8-EF3C-D28665E00C6C}"/>
                </a:ext>
              </a:extLst>
            </p:cNvPr>
            <p:cNvSpPr/>
            <p:nvPr/>
          </p:nvSpPr>
          <p:spPr>
            <a:xfrm>
              <a:off x="5051550" y="1720775"/>
              <a:ext cx="68325" cy="69150"/>
            </a:xfrm>
            <a:custGeom>
              <a:avLst/>
              <a:gdLst/>
              <a:ahLst/>
              <a:cxnLst/>
              <a:rect l="l" t="t" r="r" b="b"/>
              <a:pathLst>
                <a:path w="2733" h="2766" extrusionOk="0">
                  <a:moveTo>
                    <a:pt x="1383" y="451"/>
                  </a:moveTo>
                  <a:cubicBezTo>
                    <a:pt x="1897" y="451"/>
                    <a:pt x="2315" y="869"/>
                    <a:pt x="2315" y="1383"/>
                  </a:cubicBezTo>
                  <a:cubicBezTo>
                    <a:pt x="2315" y="1929"/>
                    <a:pt x="1897" y="2347"/>
                    <a:pt x="1383" y="2347"/>
                  </a:cubicBezTo>
                  <a:cubicBezTo>
                    <a:pt x="836" y="2347"/>
                    <a:pt x="418" y="1929"/>
                    <a:pt x="418" y="1383"/>
                  </a:cubicBezTo>
                  <a:cubicBezTo>
                    <a:pt x="418" y="869"/>
                    <a:pt x="836" y="451"/>
                    <a:pt x="1383" y="451"/>
                  </a:cubicBezTo>
                  <a:close/>
                  <a:moveTo>
                    <a:pt x="1383" y="1"/>
                  </a:moveTo>
                  <a:cubicBezTo>
                    <a:pt x="611" y="1"/>
                    <a:pt x="1" y="643"/>
                    <a:pt x="1" y="1383"/>
                  </a:cubicBezTo>
                  <a:cubicBezTo>
                    <a:pt x="1" y="2154"/>
                    <a:pt x="611" y="2765"/>
                    <a:pt x="1383" y="2765"/>
                  </a:cubicBezTo>
                  <a:cubicBezTo>
                    <a:pt x="2122" y="2765"/>
                    <a:pt x="2733" y="2154"/>
                    <a:pt x="2733" y="1383"/>
                  </a:cubicBezTo>
                  <a:cubicBezTo>
                    <a:pt x="2733" y="643"/>
                    <a:pt x="2122" y="1"/>
                    <a:pt x="1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3836;p64">
              <a:extLst>
                <a:ext uri="{FF2B5EF4-FFF2-40B4-BE49-F238E27FC236}">
                  <a16:creationId xmlns:a16="http://schemas.microsoft.com/office/drawing/2014/main" id="{3FCEB8B4-0A94-6CEE-326E-366498369E0B}"/>
                </a:ext>
              </a:extLst>
            </p:cNvPr>
            <p:cNvSpPr/>
            <p:nvPr/>
          </p:nvSpPr>
          <p:spPr>
            <a:xfrm>
              <a:off x="2203550" y="1434700"/>
              <a:ext cx="830975" cy="432350"/>
            </a:xfrm>
            <a:custGeom>
              <a:avLst/>
              <a:gdLst/>
              <a:ahLst/>
              <a:cxnLst/>
              <a:rect l="l" t="t" r="r" b="b"/>
              <a:pathLst>
                <a:path w="33239" h="17294" extrusionOk="0">
                  <a:moveTo>
                    <a:pt x="1" y="0"/>
                  </a:moveTo>
                  <a:lnTo>
                    <a:pt x="1" y="17294"/>
                  </a:lnTo>
                  <a:lnTo>
                    <a:pt x="33238" y="17294"/>
                  </a:lnTo>
                  <a:lnTo>
                    <a:pt x="332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3837;p64">
              <a:extLst>
                <a:ext uri="{FF2B5EF4-FFF2-40B4-BE49-F238E27FC236}">
                  <a16:creationId xmlns:a16="http://schemas.microsoft.com/office/drawing/2014/main" id="{0DE6D297-E917-4121-3BD0-4280580E7AA3}"/>
                </a:ext>
              </a:extLst>
            </p:cNvPr>
            <p:cNvSpPr/>
            <p:nvPr/>
          </p:nvSpPr>
          <p:spPr>
            <a:xfrm>
              <a:off x="2198750" y="1429075"/>
              <a:ext cx="841400" cy="443600"/>
            </a:xfrm>
            <a:custGeom>
              <a:avLst/>
              <a:gdLst/>
              <a:ahLst/>
              <a:cxnLst/>
              <a:rect l="l" t="t" r="r" b="b"/>
              <a:pathLst>
                <a:path w="33656" h="17744" extrusionOk="0">
                  <a:moveTo>
                    <a:pt x="33205" y="418"/>
                  </a:moveTo>
                  <a:lnTo>
                    <a:pt x="33205" y="17326"/>
                  </a:lnTo>
                  <a:lnTo>
                    <a:pt x="418" y="17326"/>
                  </a:lnTo>
                  <a:lnTo>
                    <a:pt x="418" y="418"/>
                  </a:lnTo>
                  <a:close/>
                  <a:moveTo>
                    <a:pt x="193" y="0"/>
                  </a:moveTo>
                  <a:cubicBezTo>
                    <a:pt x="161" y="0"/>
                    <a:pt x="96" y="32"/>
                    <a:pt x="64" y="64"/>
                  </a:cubicBezTo>
                  <a:cubicBezTo>
                    <a:pt x="0" y="97"/>
                    <a:pt x="0" y="161"/>
                    <a:pt x="0" y="225"/>
                  </a:cubicBezTo>
                  <a:lnTo>
                    <a:pt x="0" y="17519"/>
                  </a:lnTo>
                  <a:cubicBezTo>
                    <a:pt x="0" y="17583"/>
                    <a:pt x="0" y="17647"/>
                    <a:pt x="64" y="17680"/>
                  </a:cubicBezTo>
                  <a:cubicBezTo>
                    <a:pt x="96" y="17712"/>
                    <a:pt x="161" y="17744"/>
                    <a:pt x="193" y="17744"/>
                  </a:cubicBezTo>
                  <a:lnTo>
                    <a:pt x="33430" y="17744"/>
                  </a:lnTo>
                  <a:cubicBezTo>
                    <a:pt x="33494" y="17744"/>
                    <a:pt x="33527" y="17712"/>
                    <a:pt x="33591" y="17680"/>
                  </a:cubicBezTo>
                  <a:cubicBezTo>
                    <a:pt x="33623" y="17647"/>
                    <a:pt x="33655" y="17583"/>
                    <a:pt x="33655" y="1751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3838;p64">
              <a:extLst>
                <a:ext uri="{FF2B5EF4-FFF2-40B4-BE49-F238E27FC236}">
                  <a16:creationId xmlns:a16="http://schemas.microsoft.com/office/drawing/2014/main" id="{DB733A84-B404-1995-425E-AFB2E47BFB22}"/>
                </a:ext>
              </a:extLst>
            </p:cNvPr>
            <p:cNvSpPr/>
            <p:nvPr/>
          </p:nvSpPr>
          <p:spPr>
            <a:xfrm>
              <a:off x="2203550" y="1434700"/>
              <a:ext cx="830975" cy="76350"/>
            </a:xfrm>
            <a:custGeom>
              <a:avLst/>
              <a:gdLst/>
              <a:ahLst/>
              <a:cxnLst/>
              <a:rect l="l" t="t" r="r" b="b"/>
              <a:pathLst>
                <a:path w="33239" h="3054" extrusionOk="0">
                  <a:moveTo>
                    <a:pt x="1" y="0"/>
                  </a:moveTo>
                  <a:lnTo>
                    <a:pt x="1" y="3054"/>
                  </a:lnTo>
                  <a:lnTo>
                    <a:pt x="33238" y="3054"/>
                  </a:lnTo>
                  <a:lnTo>
                    <a:pt x="332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3839;p64">
              <a:extLst>
                <a:ext uri="{FF2B5EF4-FFF2-40B4-BE49-F238E27FC236}">
                  <a16:creationId xmlns:a16="http://schemas.microsoft.com/office/drawing/2014/main" id="{98CDAEA4-1337-2ED4-B518-DA43DE2976A5}"/>
                </a:ext>
              </a:extLst>
            </p:cNvPr>
            <p:cNvSpPr/>
            <p:nvPr/>
          </p:nvSpPr>
          <p:spPr>
            <a:xfrm>
              <a:off x="2198750" y="1429075"/>
              <a:ext cx="841400" cy="87600"/>
            </a:xfrm>
            <a:custGeom>
              <a:avLst/>
              <a:gdLst/>
              <a:ahLst/>
              <a:cxnLst/>
              <a:rect l="l" t="t" r="r" b="b"/>
              <a:pathLst>
                <a:path w="33656" h="3504" extrusionOk="0">
                  <a:moveTo>
                    <a:pt x="33205" y="418"/>
                  </a:moveTo>
                  <a:lnTo>
                    <a:pt x="33205" y="3054"/>
                  </a:lnTo>
                  <a:lnTo>
                    <a:pt x="418" y="3054"/>
                  </a:lnTo>
                  <a:lnTo>
                    <a:pt x="418" y="418"/>
                  </a:lnTo>
                  <a:close/>
                  <a:moveTo>
                    <a:pt x="193" y="0"/>
                  </a:moveTo>
                  <a:cubicBezTo>
                    <a:pt x="161" y="0"/>
                    <a:pt x="96" y="32"/>
                    <a:pt x="64" y="64"/>
                  </a:cubicBezTo>
                  <a:cubicBezTo>
                    <a:pt x="0" y="97"/>
                    <a:pt x="0" y="161"/>
                    <a:pt x="0" y="225"/>
                  </a:cubicBezTo>
                  <a:lnTo>
                    <a:pt x="0" y="3279"/>
                  </a:lnTo>
                  <a:cubicBezTo>
                    <a:pt x="0" y="3343"/>
                    <a:pt x="0" y="3407"/>
                    <a:pt x="64" y="3440"/>
                  </a:cubicBezTo>
                  <a:cubicBezTo>
                    <a:pt x="96" y="3472"/>
                    <a:pt x="161" y="3504"/>
                    <a:pt x="193" y="3504"/>
                  </a:cubicBezTo>
                  <a:lnTo>
                    <a:pt x="33430" y="3504"/>
                  </a:lnTo>
                  <a:cubicBezTo>
                    <a:pt x="33494" y="3504"/>
                    <a:pt x="33527" y="3472"/>
                    <a:pt x="33591" y="3440"/>
                  </a:cubicBezTo>
                  <a:cubicBezTo>
                    <a:pt x="33623" y="3407"/>
                    <a:pt x="33655" y="3343"/>
                    <a:pt x="33655" y="3279"/>
                  </a:cubicBezTo>
                  <a:lnTo>
                    <a:pt x="33655" y="225"/>
                  </a:lnTo>
                  <a:cubicBezTo>
                    <a:pt x="33655" y="161"/>
                    <a:pt x="33623" y="97"/>
                    <a:pt x="33591" y="64"/>
                  </a:cubicBezTo>
                  <a:cubicBezTo>
                    <a:pt x="33527" y="32"/>
                    <a:pt x="33494" y="0"/>
                    <a:pt x="33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3840;p64">
              <a:extLst>
                <a:ext uri="{FF2B5EF4-FFF2-40B4-BE49-F238E27FC236}">
                  <a16:creationId xmlns:a16="http://schemas.microsoft.com/office/drawing/2014/main" id="{276E3DAE-52BE-62F1-459C-C7D16E66E417}"/>
                </a:ext>
              </a:extLst>
            </p:cNvPr>
            <p:cNvSpPr/>
            <p:nvPr/>
          </p:nvSpPr>
          <p:spPr>
            <a:xfrm>
              <a:off x="2328925" y="1603450"/>
              <a:ext cx="580225" cy="123775"/>
            </a:xfrm>
            <a:custGeom>
              <a:avLst/>
              <a:gdLst/>
              <a:ahLst/>
              <a:cxnLst/>
              <a:rect l="l" t="t" r="r" b="b"/>
              <a:pathLst>
                <a:path w="23209" h="4951" extrusionOk="0">
                  <a:moveTo>
                    <a:pt x="0" y="1"/>
                  </a:moveTo>
                  <a:lnTo>
                    <a:pt x="0" y="4951"/>
                  </a:lnTo>
                  <a:lnTo>
                    <a:pt x="23209" y="4951"/>
                  </a:lnTo>
                  <a:lnTo>
                    <a:pt x="232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3841;p64">
              <a:extLst>
                <a:ext uri="{FF2B5EF4-FFF2-40B4-BE49-F238E27FC236}">
                  <a16:creationId xmlns:a16="http://schemas.microsoft.com/office/drawing/2014/main" id="{20D724A4-6354-0EBE-9369-5270E0F6CA01}"/>
                </a:ext>
              </a:extLst>
            </p:cNvPr>
            <p:cNvSpPr/>
            <p:nvPr/>
          </p:nvSpPr>
          <p:spPr>
            <a:xfrm>
              <a:off x="2323300" y="1597825"/>
              <a:ext cx="591475" cy="135025"/>
            </a:xfrm>
            <a:custGeom>
              <a:avLst/>
              <a:gdLst/>
              <a:ahLst/>
              <a:cxnLst/>
              <a:rect l="l" t="t" r="r" b="b"/>
              <a:pathLst>
                <a:path w="23659" h="5401" extrusionOk="0">
                  <a:moveTo>
                    <a:pt x="23241" y="418"/>
                  </a:moveTo>
                  <a:lnTo>
                    <a:pt x="23241" y="4983"/>
                  </a:lnTo>
                  <a:lnTo>
                    <a:pt x="418" y="4983"/>
                  </a:lnTo>
                  <a:lnTo>
                    <a:pt x="418" y="418"/>
                  </a:lnTo>
                  <a:close/>
                  <a:moveTo>
                    <a:pt x="225" y="0"/>
                  </a:moveTo>
                  <a:cubicBezTo>
                    <a:pt x="161" y="0"/>
                    <a:pt x="97" y="33"/>
                    <a:pt x="65" y="65"/>
                  </a:cubicBezTo>
                  <a:cubicBezTo>
                    <a:pt x="33" y="97"/>
                    <a:pt x="0" y="161"/>
                    <a:pt x="0" y="226"/>
                  </a:cubicBezTo>
                  <a:lnTo>
                    <a:pt x="0" y="5176"/>
                  </a:lnTo>
                  <a:cubicBezTo>
                    <a:pt x="0" y="5240"/>
                    <a:pt x="33" y="5304"/>
                    <a:pt x="65" y="5336"/>
                  </a:cubicBezTo>
                  <a:cubicBezTo>
                    <a:pt x="97" y="5369"/>
                    <a:pt x="161" y="5401"/>
                    <a:pt x="225" y="5401"/>
                  </a:cubicBezTo>
                  <a:lnTo>
                    <a:pt x="23434" y="5401"/>
                  </a:lnTo>
                  <a:cubicBezTo>
                    <a:pt x="23498" y="5401"/>
                    <a:pt x="23562" y="5369"/>
                    <a:pt x="23594" y="5336"/>
                  </a:cubicBezTo>
                  <a:cubicBezTo>
                    <a:pt x="23627" y="5304"/>
                    <a:pt x="23659" y="5240"/>
                    <a:pt x="23659" y="5176"/>
                  </a:cubicBezTo>
                  <a:lnTo>
                    <a:pt x="23659" y="226"/>
                  </a:lnTo>
                  <a:cubicBezTo>
                    <a:pt x="23659" y="161"/>
                    <a:pt x="23627" y="97"/>
                    <a:pt x="23594" y="65"/>
                  </a:cubicBezTo>
                  <a:cubicBezTo>
                    <a:pt x="23562" y="33"/>
                    <a:pt x="23498" y="0"/>
                    <a:pt x="23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3842;p64">
              <a:extLst>
                <a:ext uri="{FF2B5EF4-FFF2-40B4-BE49-F238E27FC236}">
                  <a16:creationId xmlns:a16="http://schemas.microsoft.com/office/drawing/2014/main" id="{83E3E8B0-4D8B-270B-7C95-616A327C8CB2}"/>
                </a:ext>
              </a:extLst>
            </p:cNvPr>
            <p:cNvSpPr/>
            <p:nvPr/>
          </p:nvSpPr>
          <p:spPr>
            <a:xfrm>
              <a:off x="2357050" y="1644425"/>
              <a:ext cx="45825" cy="46650"/>
            </a:xfrm>
            <a:custGeom>
              <a:avLst/>
              <a:gdLst/>
              <a:ahLst/>
              <a:cxnLst/>
              <a:rect l="l" t="t" r="r" b="b"/>
              <a:pathLst>
                <a:path w="1833" h="1866" extrusionOk="0">
                  <a:moveTo>
                    <a:pt x="708" y="1"/>
                  </a:moveTo>
                  <a:lnTo>
                    <a:pt x="804" y="708"/>
                  </a:lnTo>
                  <a:lnTo>
                    <a:pt x="225" y="290"/>
                  </a:lnTo>
                  <a:lnTo>
                    <a:pt x="0" y="612"/>
                  </a:lnTo>
                  <a:lnTo>
                    <a:pt x="643" y="933"/>
                  </a:lnTo>
                  <a:lnTo>
                    <a:pt x="33" y="1222"/>
                  </a:lnTo>
                  <a:lnTo>
                    <a:pt x="225" y="1576"/>
                  </a:lnTo>
                  <a:lnTo>
                    <a:pt x="804" y="1158"/>
                  </a:lnTo>
                  <a:lnTo>
                    <a:pt x="708" y="1865"/>
                  </a:lnTo>
                  <a:lnTo>
                    <a:pt x="1126" y="1865"/>
                  </a:lnTo>
                  <a:lnTo>
                    <a:pt x="1061" y="1158"/>
                  </a:lnTo>
                  <a:lnTo>
                    <a:pt x="1608" y="1608"/>
                  </a:lnTo>
                  <a:lnTo>
                    <a:pt x="1833" y="1255"/>
                  </a:lnTo>
                  <a:lnTo>
                    <a:pt x="1190" y="933"/>
                  </a:lnTo>
                  <a:lnTo>
                    <a:pt x="1833"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3843;p64">
              <a:extLst>
                <a:ext uri="{FF2B5EF4-FFF2-40B4-BE49-F238E27FC236}">
                  <a16:creationId xmlns:a16="http://schemas.microsoft.com/office/drawing/2014/main" id="{C070D900-9596-56C6-36D8-C1F99E233965}"/>
                </a:ext>
              </a:extLst>
            </p:cNvPr>
            <p:cNvSpPr/>
            <p:nvPr/>
          </p:nvSpPr>
          <p:spPr>
            <a:xfrm>
              <a:off x="2417325" y="1644425"/>
              <a:ext cx="45025" cy="46650"/>
            </a:xfrm>
            <a:custGeom>
              <a:avLst/>
              <a:gdLst/>
              <a:ahLst/>
              <a:cxnLst/>
              <a:rect l="l" t="t" r="r" b="b"/>
              <a:pathLst>
                <a:path w="1801" h="1866" extrusionOk="0">
                  <a:moveTo>
                    <a:pt x="707" y="1"/>
                  </a:moveTo>
                  <a:lnTo>
                    <a:pt x="772" y="708"/>
                  </a:lnTo>
                  <a:lnTo>
                    <a:pt x="772" y="708"/>
                  </a:lnTo>
                  <a:lnTo>
                    <a:pt x="193" y="290"/>
                  </a:lnTo>
                  <a:lnTo>
                    <a:pt x="0" y="612"/>
                  </a:lnTo>
                  <a:lnTo>
                    <a:pt x="643" y="933"/>
                  </a:lnTo>
                  <a:lnTo>
                    <a:pt x="0" y="1222"/>
                  </a:lnTo>
                  <a:lnTo>
                    <a:pt x="193" y="1576"/>
                  </a:lnTo>
                  <a:lnTo>
                    <a:pt x="772" y="1158"/>
                  </a:lnTo>
                  <a:lnTo>
                    <a:pt x="707" y="1865"/>
                  </a:lnTo>
                  <a:lnTo>
                    <a:pt x="1093" y="1865"/>
                  </a:lnTo>
                  <a:lnTo>
                    <a:pt x="1029" y="1158"/>
                  </a:lnTo>
                  <a:lnTo>
                    <a:pt x="1608" y="1608"/>
                  </a:lnTo>
                  <a:lnTo>
                    <a:pt x="1800" y="1255"/>
                  </a:lnTo>
                  <a:lnTo>
                    <a:pt x="1157" y="933"/>
                  </a:lnTo>
                  <a:lnTo>
                    <a:pt x="1800"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3844;p64">
              <a:extLst>
                <a:ext uri="{FF2B5EF4-FFF2-40B4-BE49-F238E27FC236}">
                  <a16:creationId xmlns:a16="http://schemas.microsoft.com/office/drawing/2014/main" id="{F4149BC9-5D86-24B5-B6AE-5035848D973E}"/>
                </a:ext>
              </a:extLst>
            </p:cNvPr>
            <p:cNvSpPr/>
            <p:nvPr/>
          </p:nvSpPr>
          <p:spPr>
            <a:xfrm>
              <a:off x="2476775" y="1644425"/>
              <a:ext cx="45050" cy="46650"/>
            </a:xfrm>
            <a:custGeom>
              <a:avLst/>
              <a:gdLst/>
              <a:ahLst/>
              <a:cxnLst/>
              <a:rect l="l" t="t" r="r" b="b"/>
              <a:pathLst>
                <a:path w="1802" h="1866" extrusionOk="0">
                  <a:moveTo>
                    <a:pt x="708" y="1"/>
                  </a:moveTo>
                  <a:lnTo>
                    <a:pt x="772" y="708"/>
                  </a:lnTo>
                  <a:lnTo>
                    <a:pt x="772" y="708"/>
                  </a:lnTo>
                  <a:lnTo>
                    <a:pt x="194" y="290"/>
                  </a:lnTo>
                  <a:lnTo>
                    <a:pt x="1" y="612"/>
                  </a:lnTo>
                  <a:lnTo>
                    <a:pt x="644" y="933"/>
                  </a:lnTo>
                  <a:lnTo>
                    <a:pt x="33" y="1222"/>
                  </a:lnTo>
                  <a:lnTo>
                    <a:pt x="226" y="1576"/>
                  </a:lnTo>
                  <a:lnTo>
                    <a:pt x="772" y="1158"/>
                  </a:lnTo>
                  <a:lnTo>
                    <a:pt x="708" y="1865"/>
                  </a:lnTo>
                  <a:lnTo>
                    <a:pt x="1126" y="1865"/>
                  </a:lnTo>
                  <a:lnTo>
                    <a:pt x="1062" y="1158"/>
                  </a:lnTo>
                  <a:lnTo>
                    <a:pt x="1608" y="1608"/>
                  </a:lnTo>
                  <a:lnTo>
                    <a:pt x="1801" y="1255"/>
                  </a:lnTo>
                  <a:lnTo>
                    <a:pt x="1190" y="933"/>
                  </a:lnTo>
                  <a:lnTo>
                    <a:pt x="1801" y="612"/>
                  </a:lnTo>
                  <a:lnTo>
                    <a:pt x="1608" y="258"/>
                  </a:lnTo>
                  <a:lnTo>
                    <a:pt x="1062"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3845;p64">
              <a:extLst>
                <a:ext uri="{FF2B5EF4-FFF2-40B4-BE49-F238E27FC236}">
                  <a16:creationId xmlns:a16="http://schemas.microsoft.com/office/drawing/2014/main" id="{3A8A0E52-DEF8-2BCF-5E44-7B25FDDC791E}"/>
                </a:ext>
              </a:extLst>
            </p:cNvPr>
            <p:cNvSpPr/>
            <p:nvPr/>
          </p:nvSpPr>
          <p:spPr>
            <a:xfrm>
              <a:off x="2537050" y="1644425"/>
              <a:ext cx="45025" cy="46650"/>
            </a:xfrm>
            <a:custGeom>
              <a:avLst/>
              <a:gdLst/>
              <a:ahLst/>
              <a:cxnLst/>
              <a:rect l="l" t="t" r="r" b="b"/>
              <a:pathLst>
                <a:path w="1801" h="1866" extrusionOk="0">
                  <a:moveTo>
                    <a:pt x="708" y="1"/>
                  </a:moveTo>
                  <a:lnTo>
                    <a:pt x="772" y="708"/>
                  </a:lnTo>
                  <a:lnTo>
                    <a:pt x="194" y="290"/>
                  </a:lnTo>
                  <a:lnTo>
                    <a:pt x="1" y="612"/>
                  </a:lnTo>
                  <a:lnTo>
                    <a:pt x="612" y="933"/>
                  </a:lnTo>
                  <a:lnTo>
                    <a:pt x="1" y="1222"/>
                  </a:lnTo>
                  <a:lnTo>
                    <a:pt x="194" y="1576"/>
                  </a:lnTo>
                  <a:lnTo>
                    <a:pt x="772" y="1158"/>
                  </a:lnTo>
                  <a:lnTo>
                    <a:pt x="708" y="1865"/>
                  </a:lnTo>
                  <a:lnTo>
                    <a:pt x="1094" y="1865"/>
                  </a:lnTo>
                  <a:lnTo>
                    <a:pt x="1029" y="1158"/>
                  </a:lnTo>
                  <a:lnTo>
                    <a:pt x="1608" y="1608"/>
                  </a:lnTo>
                  <a:lnTo>
                    <a:pt x="1801" y="1255"/>
                  </a:lnTo>
                  <a:lnTo>
                    <a:pt x="1158" y="933"/>
                  </a:lnTo>
                  <a:lnTo>
                    <a:pt x="1801" y="612"/>
                  </a:lnTo>
                  <a:lnTo>
                    <a:pt x="1608" y="258"/>
                  </a:lnTo>
                  <a:lnTo>
                    <a:pt x="1029" y="676"/>
                  </a:lnTo>
                  <a:lnTo>
                    <a:pt x="1029" y="676"/>
                  </a:lnTo>
                  <a:lnTo>
                    <a:pt x="10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3846;p64">
              <a:extLst>
                <a:ext uri="{FF2B5EF4-FFF2-40B4-BE49-F238E27FC236}">
                  <a16:creationId xmlns:a16="http://schemas.microsoft.com/office/drawing/2014/main" id="{B1C0C083-C02D-1A59-F0E7-53FD8977DE3B}"/>
                </a:ext>
              </a:extLst>
            </p:cNvPr>
            <p:cNvSpPr/>
            <p:nvPr/>
          </p:nvSpPr>
          <p:spPr>
            <a:xfrm>
              <a:off x="2596525" y="1644425"/>
              <a:ext cx="45025" cy="46650"/>
            </a:xfrm>
            <a:custGeom>
              <a:avLst/>
              <a:gdLst/>
              <a:ahLst/>
              <a:cxnLst/>
              <a:rect l="l" t="t" r="r" b="b"/>
              <a:pathLst>
                <a:path w="1801" h="1866" extrusionOk="0">
                  <a:moveTo>
                    <a:pt x="708" y="1"/>
                  </a:moveTo>
                  <a:lnTo>
                    <a:pt x="772" y="708"/>
                  </a:lnTo>
                  <a:lnTo>
                    <a:pt x="772" y="708"/>
                  </a:lnTo>
                  <a:lnTo>
                    <a:pt x="193" y="290"/>
                  </a:lnTo>
                  <a:lnTo>
                    <a:pt x="0" y="612"/>
                  </a:lnTo>
                  <a:lnTo>
                    <a:pt x="643" y="933"/>
                  </a:lnTo>
                  <a:lnTo>
                    <a:pt x="0" y="1222"/>
                  </a:lnTo>
                  <a:lnTo>
                    <a:pt x="226" y="1576"/>
                  </a:lnTo>
                  <a:lnTo>
                    <a:pt x="772" y="1158"/>
                  </a:lnTo>
                  <a:lnTo>
                    <a:pt x="708" y="1865"/>
                  </a:lnTo>
                  <a:lnTo>
                    <a:pt x="1093" y="1865"/>
                  </a:lnTo>
                  <a:lnTo>
                    <a:pt x="1029" y="1158"/>
                  </a:lnTo>
                  <a:lnTo>
                    <a:pt x="1608" y="1608"/>
                  </a:lnTo>
                  <a:lnTo>
                    <a:pt x="1801" y="1255"/>
                  </a:lnTo>
                  <a:lnTo>
                    <a:pt x="1158" y="933"/>
                  </a:lnTo>
                  <a:lnTo>
                    <a:pt x="1801" y="612"/>
                  </a:lnTo>
                  <a:lnTo>
                    <a:pt x="1608"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3847;p64">
              <a:extLst>
                <a:ext uri="{FF2B5EF4-FFF2-40B4-BE49-F238E27FC236}">
                  <a16:creationId xmlns:a16="http://schemas.microsoft.com/office/drawing/2014/main" id="{95D7EEAC-FC5F-5239-0B26-0343477D7902}"/>
                </a:ext>
              </a:extLst>
            </p:cNvPr>
            <p:cNvSpPr/>
            <p:nvPr/>
          </p:nvSpPr>
          <p:spPr>
            <a:xfrm>
              <a:off x="2656000" y="1644425"/>
              <a:ext cx="45825" cy="46650"/>
            </a:xfrm>
            <a:custGeom>
              <a:avLst/>
              <a:gdLst/>
              <a:ahLst/>
              <a:cxnLst/>
              <a:rect l="l" t="t" r="r" b="b"/>
              <a:pathLst>
                <a:path w="1833" h="1866" extrusionOk="0">
                  <a:moveTo>
                    <a:pt x="707" y="1"/>
                  </a:moveTo>
                  <a:lnTo>
                    <a:pt x="804" y="708"/>
                  </a:lnTo>
                  <a:lnTo>
                    <a:pt x="225" y="290"/>
                  </a:lnTo>
                  <a:lnTo>
                    <a:pt x="0" y="612"/>
                  </a:lnTo>
                  <a:lnTo>
                    <a:pt x="643" y="933"/>
                  </a:lnTo>
                  <a:lnTo>
                    <a:pt x="32" y="1222"/>
                  </a:lnTo>
                  <a:lnTo>
                    <a:pt x="225" y="1576"/>
                  </a:lnTo>
                  <a:lnTo>
                    <a:pt x="804" y="1158"/>
                  </a:lnTo>
                  <a:lnTo>
                    <a:pt x="707" y="1865"/>
                  </a:lnTo>
                  <a:lnTo>
                    <a:pt x="1125" y="1865"/>
                  </a:lnTo>
                  <a:lnTo>
                    <a:pt x="1061" y="1158"/>
                  </a:lnTo>
                  <a:lnTo>
                    <a:pt x="1607" y="1608"/>
                  </a:lnTo>
                  <a:lnTo>
                    <a:pt x="1832" y="1255"/>
                  </a:lnTo>
                  <a:lnTo>
                    <a:pt x="1190" y="933"/>
                  </a:lnTo>
                  <a:lnTo>
                    <a:pt x="1832" y="612"/>
                  </a:lnTo>
                  <a:lnTo>
                    <a:pt x="1607" y="258"/>
                  </a:lnTo>
                  <a:lnTo>
                    <a:pt x="1061" y="676"/>
                  </a:ln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3848;p64">
              <a:extLst>
                <a:ext uri="{FF2B5EF4-FFF2-40B4-BE49-F238E27FC236}">
                  <a16:creationId xmlns:a16="http://schemas.microsoft.com/office/drawing/2014/main" id="{804BFE7D-7693-A483-0D79-F7DDCC9FD53D}"/>
                </a:ext>
              </a:extLst>
            </p:cNvPr>
            <p:cNvSpPr/>
            <p:nvPr/>
          </p:nvSpPr>
          <p:spPr>
            <a:xfrm>
              <a:off x="2716275" y="1644425"/>
              <a:ext cx="45025" cy="46650"/>
            </a:xfrm>
            <a:custGeom>
              <a:avLst/>
              <a:gdLst/>
              <a:ahLst/>
              <a:cxnLst/>
              <a:rect l="l" t="t" r="r" b="b"/>
              <a:pathLst>
                <a:path w="1801" h="1866" extrusionOk="0">
                  <a:moveTo>
                    <a:pt x="707" y="1"/>
                  </a:moveTo>
                  <a:lnTo>
                    <a:pt x="771" y="708"/>
                  </a:lnTo>
                  <a:lnTo>
                    <a:pt x="193" y="290"/>
                  </a:lnTo>
                  <a:lnTo>
                    <a:pt x="0" y="612"/>
                  </a:lnTo>
                  <a:lnTo>
                    <a:pt x="643" y="933"/>
                  </a:lnTo>
                  <a:lnTo>
                    <a:pt x="0" y="1222"/>
                  </a:lnTo>
                  <a:lnTo>
                    <a:pt x="193" y="1576"/>
                  </a:lnTo>
                  <a:lnTo>
                    <a:pt x="771" y="1158"/>
                  </a:lnTo>
                  <a:lnTo>
                    <a:pt x="707" y="1865"/>
                  </a:lnTo>
                  <a:lnTo>
                    <a:pt x="1093" y="1865"/>
                  </a:lnTo>
                  <a:lnTo>
                    <a:pt x="1029" y="1158"/>
                  </a:lnTo>
                  <a:lnTo>
                    <a:pt x="1607" y="1608"/>
                  </a:lnTo>
                  <a:lnTo>
                    <a:pt x="1800" y="1255"/>
                  </a:lnTo>
                  <a:lnTo>
                    <a:pt x="1157" y="933"/>
                  </a:lnTo>
                  <a:lnTo>
                    <a:pt x="1800" y="612"/>
                  </a:lnTo>
                  <a:lnTo>
                    <a:pt x="1607" y="258"/>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3849;p64">
              <a:extLst>
                <a:ext uri="{FF2B5EF4-FFF2-40B4-BE49-F238E27FC236}">
                  <a16:creationId xmlns:a16="http://schemas.microsoft.com/office/drawing/2014/main" id="{5DAA0139-5415-53E1-0CE6-21D6D145FC2C}"/>
                </a:ext>
              </a:extLst>
            </p:cNvPr>
            <p:cNvSpPr/>
            <p:nvPr/>
          </p:nvSpPr>
          <p:spPr>
            <a:xfrm>
              <a:off x="2775725" y="1644425"/>
              <a:ext cx="45025" cy="46650"/>
            </a:xfrm>
            <a:custGeom>
              <a:avLst/>
              <a:gdLst/>
              <a:ahLst/>
              <a:cxnLst/>
              <a:rect l="l" t="t" r="r" b="b"/>
              <a:pathLst>
                <a:path w="1801" h="1866" extrusionOk="0">
                  <a:moveTo>
                    <a:pt x="708" y="1"/>
                  </a:moveTo>
                  <a:lnTo>
                    <a:pt x="772" y="708"/>
                  </a:lnTo>
                  <a:lnTo>
                    <a:pt x="194" y="290"/>
                  </a:lnTo>
                  <a:lnTo>
                    <a:pt x="1" y="612"/>
                  </a:lnTo>
                  <a:lnTo>
                    <a:pt x="644" y="933"/>
                  </a:lnTo>
                  <a:lnTo>
                    <a:pt x="33" y="1222"/>
                  </a:lnTo>
                  <a:lnTo>
                    <a:pt x="226" y="1576"/>
                  </a:lnTo>
                  <a:lnTo>
                    <a:pt x="772" y="1158"/>
                  </a:lnTo>
                  <a:lnTo>
                    <a:pt x="708" y="1865"/>
                  </a:lnTo>
                  <a:lnTo>
                    <a:pt x="1126" y="1865"/>
                  </a:lnTo>
                  <a:lnTo>
                    <a:pt x="1061" y="1158"/>
                  </a:lnTo>
                  <a:lnTo>
                    <a:pt x="1608" y="1608"/>
                  </a:lnTo>
                  <a:lnTo>
                    <a:pt x="1801" y="1255"/>
                  </a:lnTo>
                  <a:lnTo>
                    <a:pt x="1190" y="933"/>
                  </a:lnTo>
                  <a:lnTo>
                    <a:pt x="1801" y="612"/>
                  </a:lnTo>
                  <a:lnTo>
                    <a:pt x="1608" y="258"/>
                  </a:lnTo>
                  <a:lnTo>
                    <a:pt x="1061" y="676"/>
                  </a:lnTo>
                  <a:lnTo>
                    <a:pt x="1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3850;p64">
              <a:extLst>
                <a:ext uri="{FF2B5EF4-FFF2-40B4-BE49-F238E27FC236}">
                  <a16:creationId xmlns:a16="http://schemas.microsoft.com/office/drawing/2014/main" id="{3BB0E131-0093-CC44-B42B-423E10BD4142}"/>
                </a:ext>
              </a:extLst>
            </p:cNvPr>
            <p:cNvSpPr/>
            <p:nvPr/>
          </p:nvSpPr>
          <p:spPr>
            <a:xfrm>
              <a:off x="2836000" y="1644425"/>
              <a:ext cx="45025" cy="46650"/>
            </a:xfrm>
            <a:custGeom>
              <a:avLst/>
              <a:gdLst/>
              <a:ahLst/>
              <a:cxnLst/>
              <a:rect l="l" t="t" r="r" b="b"/>
              <a:pathLst>
                <a:path w="1801" h="1866" extrusionOk="0">
                  <a:moveTo>
                    <a:pt x="676" y="1"/>
                  </a:moveTo>
                  <a:lnTo>
                    <a:pt x="772" y="708"/>
                  </a:lnTo>
                  <a:lnTo>
                    <a:pt x="193" y="290"/>
                  </a:lnTo>
                  <a:lnTo>
                    <a:pt x="1" y="612"/>
                  </a:lnTo>
                  <a:lnTo>
                    <a:pt x="611" y="933"/>
                  </a:lnTo>
                  <a:lnTo>
                    <a:pt x="1" y="1222"/>
                  </a:lnTo>
                  <a:lnTo>
                    <a:pt x="193" y="1576"/>
                  </a:lnTo>
                  <a:lnTo>
                    <a:pt x="772" y="1158"/>
                  </a:lnTo>
                  <a:lnTo>
                    <a:pt x="676" y="1865"/>
                  </a:lnTo>
                  <a:lnTo>
                    <a:pt x="1093" y="1865"/>
                  </a:lnTo>
                  <a:lnTo>
                    <a:pt x="1029" y="1158"/>
                  </a:lnTo>
                  <a:lnTo>
                    <a:pt x="1608" y="1608"/>
                  </a:lnTo>
                  <a:lnTo>
                    <a:pt x="1801" y="1255"/>
                  </a:lnTo>
                  <a:lnTo>
                    <a:pt x="1158" y="933"/>
                  </a:lnTo>
                  <a:lnTo>
                    <a:pt x="1801" y="612"/>
                  </a:lnTo>
                  <a:lnTo>
                    <a:pt x="1608" y="258"/>
                  </a:lnTo>
                  <a:lnTo>
                    <a:pt x="1029" y="676"/>
                  </a:lnTo>
                  <a:lnTo>
                    <a:pt x="1029" y="676"/>
                  </a:lnTo>
                  <a:lnTo>
                    <a:pt x="10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3851;p64">
              <a:extLst>
                <a:ext uri="{FF2B5EF4-FFF2-40B4-BE49-F238E27FC236}">
                  <a16:creationId xmlns:a16="http://schemas.microsoft.com/office/drawing/2014/main" id="{163AAA46-1D1D-836A-0182-6BAF3DCA246F}"/>
                </a:ext>
              </a:extLst>
            </p:cNvPr>
            <p:cNvSpPr/>
            <p:nvPr/>
          </p:nvSpPr>
          <p:spPr>
            <a:xfrm>
              <a:off x="3166275" y="1069850"/>
              <a:ext cx="190500" cy="167175"/>
            </a:xfrm>
            <a:custGeom>
              <a:avLst/>
              <a:gdLst/>
              <a:ahLst/>
              <a:cxnLst/>
              <a:rect l="l" t="t" r="r" b="b"/>
              <a:pathLst>
                <a:path w="7620" h="6687" extrusionOk="0">
                  <a:moveTo>
                    <a:pt x="1" y="1"/>
                  </a:moveTo>
                  <a:lnTo>
                    <a:pt x="1" y="6687"/>
                  </a:lnTo>
                  <a:lnTo>
                    <a:pt x="7619" y="3344"/>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3852;p64">
              <a:extLst>
                <a:ext uri="{FF2B5EF4-FFF2-40B4-BE49-F238E27FC236}">
                  <a16:creationId xmlns:a16="http://schemas.microsoft.com/office/drawing/2014/main" id="{44BE98FB-D34F-4A9D-9076-74455132544F}"/>
                </a:ext>
              </a:extLst>
            </p:cNvPr>
            <p:cNvSpPr/>
            <p:nvPr/>
          </p:nvSpPr>
          <p:spPr>
            <a:xfrm>
              <a:off x="5470225" y="2407075"/>
              <a:ext cx="341575" cy="341550"/>
            </a:xfrm>
            <a:custGeom>
              <a:avLst/>
              <a:gdLst/>
              <a:ahLst/>
              <a:cxnLst/>
              <a:rect l="l" t="t" r="r" b="b"/>
              <a:pathLst>
                <a:path w="13663" h="13662" extrusionOk="0">
                  <a:moveTo>
                    <a:pt x="6815" y="0"/>
                  </a:moveTo>
                  <a:cubicBezTo>
                    <a:pt x="3055" y="0"/>
                    <a:pt x="1" y="3054"/>
                    <a:pt x="1" y="6815"/>
                  </a:cubicBezTo>
                  <a:cubicBezTo>
                    <a:pt x="1" y="10608"/>
                    <a:pt x="3055" y="13661"/>
                    <a:pt x="6815" y="13661"/>
                  </a:cubicBezTo>
                  <a:cubicBezTo>
                    <a:pt x="10608" y="13661"/>
                    <a:pt x="13662" y="10608"/>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3853;p64">
              <a:extLst>
                <a:ext uri="{FF2B5EF4-FFF2-40B4-BE49-F238E27FC236}">
                  <a16:creationId xmlns:a16="http://schemas.microsoft.com/office/drawing/2014/main" id="{5E0D6A61-99CC-CB56-4082-94C39A9DFA44}"/>
                </a:ext>
              </a:extLst>
            </p:cNvPr>
            <p:cNvSpPr/>
            <p:nvPr/>
          </p:nvSpPr>
          <p:spPr>
            <a:xfrm>
              <a:off x="5464600" y="2401425"/>
              <a:ext cx="352025" cy="352025"/>
            </a:xfrm>
            <a:custGeom>
              <a:avLst/>
              <a:gdLst/>
              <a:ahLst/>
              <a:cxnLst/>
              <a:rect l="l" t="t" r="r" b="b"/>
              <a:pathLst>
                <a:path w="14081" h="14081" extrusionOk="0">
                  <a:moveTo>
                    <a:pt x="7040" y="451"/>
                  </a:moveTo>
                  <a:cubicBezTo>
                    <a:pt x="8873" y="451"/>
                    <a:pt x="10544" y="1190"/>
                    <a:pt x="11733" y="2380"/>
                  </a:cubicBezTo>
                  <a:cubicBezTo>
                    <a:pt x="12923" y="3569"/>
                    <a:pt x="13662" y="5241"/>
                    <a:pt x="13662" y="7041"/>
                  </a:cubicBezTo>
                  <a:cubicBezTo>
                    <a:pt x="13662" y="8873"/>
                    <a:pt x="12923" y="10544"/>
                    <a:pt x="11733" y="11734"/>
                  </a:cubicBezTo>
                  <a:cubicBezTo>
                    <a:pt x="10544" y="12923"/>
                    <a:pt x="8873" y="13662"/>
                    <a:pt x="7040" y="13662"/>
                  </a:cubicBezTo>
                  <a:cubicBezTo>
                    <a:pt x="5240" y="13662"/>
                    <a:pt x="3569" y="12923"/>
                    <a:pt x="2379" y="11734"/>
                  </a:cubicBezTo>
                  <a:cubicBezTo>
                    <a:pt x="1190" y="10544"/>
                    <a:pt x="451" y="8873"/>
                    <a:pt x="451" y="7041"/>
                  </a:cubicBezTo>
                  <a:cubicBezTo>
                    <a:pt x="451" y="5241"/>
                    <a:pt x="1190" y="3569"/>
                    <a:pt x="2379" y="2380"/>
                  </a:cubicBezTo>
                  <a:cubicBezTo>
                    <a:pt x="3569" y="1190"/>
                    <a:pt x="5240" y="451"/>
                    <a:pt x="7040" y="451"/>
                  </a:cubicBezTo>
                  <a:close/>
                  <a:moveTo>
                    <a:pt x="7040" y="1"/>
                  </a:moveTo>
                  <a:cubicBezTo>
                    <a:pt x="3183" y="1"/>
                    <a:pt x="1" y="3151"/>
                    <a:pt x="1" y="7041"/>
                  </a:cubicBezTo>
                  <a:cubicBezTo>
                    <a:pt x="1" y="10930"/>
                    <a:pt x="3183" y="14080"/>
                    <a:pt x="7040" y="14080"/>
                  </a:cubicBezTo>
                  <a:cubicBezTo>
                    <a:pt x="10930" y="14080"/>
                    <a:pt x="14080" y="10930"/>
                    <a:pt x="14080" y="7041"/>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3854;p64">
              <a:extLst>
                <a:ext uri="{FF2B5EF4-FFF2-40B4-BE49-F238E27FC236}">
                  <a16:creationId xmlns:a16="http://schemas.microsoft.com/office/drawing/2014/main" id="{5F38C654-52BD-24DA-332D-F9EBC48CD0A3}"/>
                </a:ext>
              </a:extLst>
            </p:cNvPr>
            <p:cNvSpPr/>
            <p:nvPr/>
          </p:nvSpPr>
          <p:spPr>
            <a:xfrm>
              <a:off x="5514425" y="2451250"/>
              <a:ext cx="253175" cy="253175"/>
            </a:xfrm>
            <a:custGeom>
              <a:avLst/>
              <a:gdLst/>
              <a:ahLst/>
              <a:cxnLst/>
              <a:rect l="l" t="t" r="r" b="b"/>
              <a:pathLst>
                <a:path w="10127" h="10127" extrusionOk="0">
                  <a:moveTo>
                    <a:pt x="5047" y="1"/>
                  </a:moveTo>
                  <a:cubicBezTo>
                    <a:pt x="2251" y="1"/>
                    <a:pt x="1" y="2251"/>
                    <a:pt x="1" y="5048"/>
                  </a:cubicBezTo>
                  <a:cubicBezTo>
                    <a:pt x="1" y="7876"/>
                    <a:pt x="2251" y="10126"/>
                    <a:pt x="5047" y="10126"/>
                  </a:cubicBezTo>
                  <a:cubicBezTo>
                    <a:pt x="7876" y="10126"/>
                    <a:pt x="10126" y="7876"/>
                    <a:pt x="10126" y="5048"/>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3855;p64">
              <a:extLst>
                <a:ext uri="{FF2B5EF4-FFF2-40B4-BE49-F238E27FC236}">
                  <a16:creationId xmlns:a16="http://schemas.microsoft.com/office/drawing/2014/main" id="{BD1009E5-60FE-E407-58C1-6B421150BDB8}"/>
                </a:ext>
              </a:extLst>
            </p:cNvPr>
            <p:cNvSpPr/>
            <p:nvPr/>
          </p:nvSpPr>
          <p:spPr>
            <a:xfrm>
              <a:off x="5508800" y="2445625"/>
              <a:ext cx="264425" cy="264425"/>
            </a:xfrm>
            <a:custGeom>
              <a:avLst/>
              <a:gdLst/>
              <a:ahLst/>
              <a:cxnLst/>
              <a:rect l="l" t="t" r="r" b="b"/>
              <a:pathLst>
                <a:path w="10577" h="10577" extrusionOk="0">
                  <a:moveTo>
                    <a:pt x="5272" y="419"/>
                  </a:moveTo>
                  <a:cubicBezTo>
                    <a:pt x="6622" y="419"/>
                    <a:pt x="7844" y="965"/>
                    <a:pt x="8712" y="1865"/>
                  </a:cubicBezTo>
                  <a:cubicBezTo>
                    <a:pt x="9612" y="2733"/>
                    <a:pt x="10158" y="3955"/>
                    <a:pt x="10158" y="5273"/>
                  </a:cubicBezTo>
                  <a:cubicBezTo>
                    <a:pt x="10158" y="6623"/>
                    <a:pt x="9612" y="7844"/>
                    <a:pt x="8712" y="8712"/>
                  </a:cubicBezTo>
                  <a:cubicBezTo>
                    <a:pt x="7844" y="9612"/>
                    <a:pt x="6622" y="10159"/>
                    <a:pt x="5272" y="10159"/>
                  </a:cubicBezTo>
                  <a:cubicBezTo>
                    <a:pt x="3954" y="10159"/>
                    <a:pt x="2733" y="9612"/>
                    <a:pt x="1865" y="8712"/>
                  </a:cubicBezTo>
                  <a:cubicBezTo>
                    <a:pt x="965" y="7844"/>
                    <a:pt x="419" y="6623"/>
                    <a:pt x="419" y="5273"/>
                  </a:cubicBezTo>
                  <a:cubicBezTo>
                    <a:pt x="419" y="3955"/>
                    <a:pt x="965" y="2733"/>
                    <a:pt x="1865" y="1865"/>
                  </a:cubicBezTo>
                  <a:cubicBezTo>
                    <a:pt x="2733" y="965"/>
                    <a:pt x="3954" y="419"/>
                    <a:pt x="5272" y="419"/>
                  </a:cubicBezTo>
                  <a:close/>
                  <a:moveTo>
                    <a:pt x="5272" y="1"/>
                  </a:moveTo>
                  <a:cubicBezTo>
                    <a:pt x="2379" y="1"/>
                    <a:pt x="1" y="2380"/>
                    <a:pt x="1" y="5273"/>
                  </a:cubicBezTo>
                  <a:cubicBezTo>
                    <a:pt x="1" y="8198"/>
                    <a:pt x="2379" y="10576"/>
                    <a:pt x="5272" y="10576"/>
                  </a:cubicBezTo>
                  <a:cubicBezTo>
                    <a:pt x="8198" y="10576"/>
                    <a:pt x="10576" y="8198"/>
                    <a:pt x="10576" y="5273"/>
                  </a:cubicBezTo>
                  <a:cubicBezTo>
                    <a:pt x="10576" y="2380"/>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3856;p64">
              <a:extLst>
                <a:ext uri="{FF2B5EF4-FFF2-40B4-BE49-F238E27FC236}">
                  <a16:creationId xmlns:a16="http://schemas.microsoft.com/office/drawing/2014/main" id="{965D248D-4B15-7089-94D6-E1E730055CCF}"/>
                </a:ext>
              </a:extLst>
            </p:cNvPr>
            <p:cNvSpPr/>
            <p:nvPr/>
          </p:nvSpPr>
          <p:spPr>
            <a:xfrm>
              <a:off x="5589175" y="2480200"/>
              <a:ext cx="103675" cy="189475"/>
            </a:xfrm>
            <a:custGeom>
              <a:avLst/>
              <a:gdLst/>
              <a:ahLst/>
              <a:cxnLst/>
              <a:rect l="l" t="t" r="r" b="b"/>
              <a:pathLst>
                <a:path w="4147" h="7579" extrusionOk="0">
                  <a:moveTo>
                    <a:pt x="2057" y="0"/>
                  </a:moveTo>
                  <a:cubicBezTo>
                    <a:pt x="1993" y="0"/>
                    <a:pt x="1897" y="32"/>
                    <a:pt x="1832" y="97"/>
                  </a:cubicBezTo>
                  <a:cubicBezTo>
                    <a:pt x="1768" y="161"/>
                    <a:pt x="1736" y="225"/>
                    <a:pt x="1736" y="354"/>
                  </a:cubicBezTo>
                  <a:lnTo>
                    <a:pt x="1736" y="1351"/>
                  </a:lnTo>
                  <a:lnTo>
                    <a:pt x="1736" y="1351"/>
                  </a:lnTo>
                  <a:cubicBezTo>
                    <a:pt x="1278" y="1376"/>
                    <a:pt x="892" y="1479"/>
                    <a:pt x="579" y="1672"/>
                  </a:cubicBezTo>
                  <a:cubicBezTo>
                    <a:pt x="193" y="1929"/>
                    <a:pt x="0" y="2282"/>
                    <a:pt x="0" y="2765"/>
                  </a:cubicBezTo>
                  <a:cubicBezTo>
                    <a:pt x="0" y="2957"/>
                    <a:pt x="0" y="3118"/>
                    <a:pt x="64" y="3247"/>
                  </a:cubicBezTo>
                  <a:cubicBezTo>
                    <a:pt x="97" y="3407"/>
                    <a:pt x="161" y="3504"/>
                    <a:pt x="257" y="3600"/>
                  </a:cubicBezTo>
                  <a:cubicBezTo>
                    <a:pt x="322" y="3697"/>
                    <a:pt x="450" y="3793"/>
                    <a:pt x="611" y="3890"/>
                  </a:cubicBezTo>
                  <a:cubicBezTo>
                    <a:pt x="772" y="3954"/>
                    <a:pt x="900" y="4018"/>
                    <a:pt x="1061" y="4083"/>
                  </a:cubicBezTo>
                  <a:cubicBezTo>
                    <a:pt x="1222" y="4147"/>
                    <a:pt x="1415" y="4211"/>
                    <a:pt x="1672" y="4275"/>
                  </a:cubicBezTo>
                  <a:lnTo>
                    <a:pt x="2315" y="4436"/>
                  </a:lnTo>
                  <a:cubicBezTo>
                    <a:pt x="2507" y="4500"/>
                    <a:pt x="2636" y="4565"/>
                    <a:pt x="2732" y="4629"/>
                  </a:cubicBezTo>
                  <a:cubicBezTo>
                    <a:pt x="2861" y="4693"/>
                    <a:pt x="2893" y="4790"/>
                    <a:pt x="2893" y="4886"/>
                  </a:cubicBezTo>
                  <a:cubicBezTo>
                    <a:pt x="2893" y="4983"/>
                    <a:pt x="2861" y="5079"/>
                    <a:pt x="2797" y="5143"/>
                  </a:cubicBezTo>
                  <a:cubicBezTo>
                    <a:pt x="2732" y="5208"/>
                    <a:pt x="2636" y="5240"/>
                    <a:pt x="2540" y="5272"/>
                  </a:cubicBezTo>
                  <a:cubicBezTo>
                    <a:pt x="2443" y="5304"/>
                    <a:pt x="2347" y="5304"/>
                    <a:pt x="2218" y="5336"/>
                  </a:cubicBezTo>
                  <a:lnTo>
                    <a:pt x="1897" y="5336"/>
                  </a:lnTo>
                  <a:cubicBezTo>
                    <a:pt x="1768" y="5336"/>
                    <a:pt x="1607" y="5304"/>
                    <a:pt x="1479" y="5272"/>
                  </a:cubicBezTo>
                  <a:cubicBezTo>
                    <a:pt x="1350" y="5240"/>
                    <a:pt x="1254" y="5208"/>
                    <a:pt x="1190" y="5175"/>
                  </a:cubicBezTo>
                  <a:cubicBezTo>
                    <a:pt x="1093" y="5143"/>
                    <a:pt x="1029" y="5079"/>
                    <a:pt x="932" y="5047"/>
                  </a:cubicBezTo>
                  <a:cubicBezTo>
                    <a:pt x="836" y="4983"/>
                    <a:pt x="772" y="4950"/>
                    <a:pt x="739" y="4950"/>
                  </a:cubicBezTo>
                  <a:cubicBezTo>
                    <a:pt x="611" y="4886"/>
                    <a:pt x="514" y="4854"/>
                    <a:pt x="418" y="4854"/>
                  </a:cubicBezTo>
                  <a:cubicBezTo>
                    <a:pt x="322" y="4886"/>
                    <a:pt x="225" y="4918"/>
                    <a:pt x="161" y="4983"/>
                  </a:cubicBezTo>
                  <a:cubicBezTo>
                    <a:pt x="97" y="5047"/>
                    <a:pt x="64" y="5143"/>
                    <a:pt x="32" y="5240"/>
                  </a:cubicBezTo>
                  <a:cubicBezTo>
                    <a:pt x="0" y="5304"/>
                    <a:pt x="0" y="5400"/>
                    <a:pt x="32" y="5497"/>
                  </a:cubicBezTo>
                  <a:cubicBezTo>
                    <a:pt x="64" y="5593"/>
                    <a:pt x="97" y="5690"/>
                    <a:pt x="193" y="5754"/>
                  </a:cubicBezTo>
                  <a:cubicBezTo>
                    <a:pt x="660" y="6075"/>
                    <a:pt x="1206" y="6264"/>
                    <a:pt x="1832" y="6320"/>
                  </a:cubicBezTo>
                  <a:lnTo>
                    <a:pt x="1832" y="6320"/>
                  </a:lnTo>
                  <a:lnTo>
                    <a:pt x="1832" y="7233"/>
                  </a:lnTo>
                  <a:cubicBezTo>
                    <a:pt x="1832" y="7393"/>
                    <a:pt x="1865" y="7490"/>
                    <a:pt x="1993" y="7554"/>
                  </a:cubicBezTo>
                  <a:cubicBezTo>
                    <a:pt x="2041" y="7570"/>
                    <a:pt x="2098" y="7578"/>
                    <a:pt x="2154" y="7578"/>
                  </a:cubicBezTo>
                  <a:cubicBezTo>
                    <a:pt x="2210" y="7578"/>
                    <a:pt x="2266" y="7570"/>
                    <a:pt x="2315" y="7554"/>
                  </a:cubicBezTo>
                  <a:cubicBezTo>
                    <a:pt x="2443" y="7490"/>
                    <a:pt x="2475" y="7393"/>
                    <a:pt x="2475" y="7233"/>
                  </a:cubicBezTo>
                  <a:lnTo>
                    <a:pt x="2475" y="6315"/>
                  </a:lnTo>
                  <a:lnTo>
                    <a:pt x="2475" y="6315"/>
                  </a:lnTo>
                  <a:cubicBezTo>
                    <a:pt x="2707" y="6294"/>
                    <a:pt x="2919" y="6252"/>
                    <a:pt x="3118" y="6172"/>
                  </a:cubicBezTo>
                  <a:cubicBezTo>
                    <a:pt x="3440" y="6075"/>
                    <a:pt x="3697" y="5883"/>
                    <a:pt x="3890" y="5625"/>
                  </a:cubicBezTo>
                  <a:cubicBezTo>
                    <a:pt x="4083" y="5400"/>
                    <a:pt x="4147" y="5079"/>
                    <a:pt x="4147" y="4725"/>
                  </a:cubicBezTo>
                  <a:cubicBezTo>
                    <a:pt x="4147" y="4500"/>
                    <a:pt x="4115" y="4308"/>
                    <a:pt x="4050" y="4147"/>
                  </a:cubicBezTo>
                  <a:cubicBezTo>
                    <a:pt x="3954" y="3986"/>
                    <a:pt x="3857" y="3858"/>
                    <a:pt x="3697" y="3761"/>
                  </a:cubicBezTo>
                  <a:cubicBezTo>
                    <a:pt x="3568" y="3632"/>
                    <a:pt x="3407" y="3536"/>
                    <a:pt x="3215" y="3472"/>
                  </a:cubicBezTo>
                  <a:cubicBezTo>
                    <a:pt x="3022" y="3407"/>
                    <a:pt x="2797" y="3343"/>
                    <a:pt x="2540" y="3247"/>
                  </a:cubicBezTo>
                  <a:lnTo>
                    <a:pt x="1897" y="3086"/>
                  </a:lnTo>
                  <a:cubicBezTo>
                    <a:pt x="1704" y="3054"/>
                    <a:pt x="1543" y="2990"/>
                    <a:pt x="1479" y="2925"/>
                  </a:cubicBezTo>
                  <a:cubicBezTo>
                    <a:pt x="1382" y="2861"/>
                    <a:pt x="1350" y="2765"/>
                    <a:pt x="1350" y="2668"/>
                  </a:cubicBezTo>
                  <a:cubicBezTo>
                    <a:pt x="1350" y="2572"/>
                    <a:pt x="1382" y="2507"/>
                    <a:pt x="1511" y="2443"/>
                  </a:cubicBezTo>
                  <a:cubicBezTo>
                    <a:pt x="1607" y="2379"/>
                    <a:pt x="1704" y="2347"/>
                    <a:pt x="1832" y="2347"/>
                  </a:cubicBezTo>
                  <a:lnTo>
                    <a:pt x="2218" y="2347"/>
                  </a:lnTo>
                  <a:cubicBezTo>
                    <a:pt x="2540" y="2379"/>
                    <a:pt x="2893" y="2443"/>
                    <a:pt x="3182" y="2572"/>
                  </a:cubicBezTo>
                  <a:cubicBezTo>
                    <a:pt x="3273" y="2594"/>
                    <a:pt x="3364" y="2617"/>
                    <a:pt x="3444" y="2617"/>
                  </a:cubicBezTo>
                  <a:cubicBezTo>
                    <a:pt x="3477" y="2617"/>
                    <a:pt x="3508" y="2613"/>
                    <a:pt x="3536" y="2604"/>
                  </a:cubicBezTo>
                  <a:cubicBezTo>
                    <a:pt x="3632" y="2572"/>
                    <a:pt x="3697" y="2540"/>
                    <a:pt x="3761" y="2443"/>
                  </a:cubicBezTo>
                  <a:cubicBezTo>
                    <a:pt x="3793" y="2379"/>
                    <a:pt x="3825" y="2282"/>
                    <a:pt x="3857" y="2186"/>
                  </a:cubicBezTo>
                  <a:cubicBezTo>
                    <a:pt x="3857" y="2090"/>
                    <a:pt x="3825" y="1993"/>
                    <a:pt x="3761" y="1897"/>
                  </a:cubicBezTo>
                  <a:cubicBezTo>
                    <a:pt x="3729" y="1800"/>
                    <a:pt x="3632" y="1736"/>
                    <a:pt x="3536" y="1672"/>
                  </a:cubicBezTo>
                  <a:cubicBezTo>
                    <a:pt x="3375" y="1607"/>
                    <a:pt x="3247" y="1575"/>
                    <a:pt x="3150" y="1543"/>
                  </a:cubicBezTo>
                  <a:cubicBezTo>
                    <a:pt x="3086" y="1511"/>
                    <a:pt x="2925" y="1447"/>
                    <a:pt x="2765" y="1415"/>
                  </a:cubicBezTo>
                  <a:cubicBezTo>
                    <a:pt x="2649" y="1391"/>
                    <a:pt x="2516" y="1368"/>
                    <a:pt x="2379" y="1357"/>
                  </a:cubicBezTo>
                  <a:lnTo>
                    <a:pt x="2379" y="1357"/>
                  </a:lnTo>
                  <a:lnTo>
                    <a:pt x="2379" y="354"/>
                  </a:lnTo>
                  <a:cubicBezTo>
                    <a:pt x="2379" y="225"/>
                    <a:pt x="2347" y="161"/>
                    <a:pt x="2282" y="97"/>
                  </a:cubicBezTo>
                  <a:cubicBezTo>
                    <a:pt x="2218" y="32"/>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3857;p64">
              <a:extLst>
                <a:ext uri="{FF2B5EF4-FFF2-40B4-BE49-F238E27FC236}">
                  <a16:creationId xmlns:a16="http://schemas.microsoft.com/office/drawing/2014/main" id="{52384DB9-86A2-F676-DEC7-AD3C0C0B52D4}"/>
                </a:ext>
              </a:extLst>
            </p:cNvPr>
            <p:cNvSpPr/>
            <p:nvPr/>
          </p:nvSpPr>
          <p:spPr>
            <a:xfrm>
              <a:off x="5470225" y="2280900"/>
              <a:ext cx="341575" cy="340750"/>
            </a:xfrm>
            <a:custGeom>
              <a:avLst/>
              <a:gdLst/>
              <a:ahLst/>
              <a:cxnLst/>
              <a:rect l="l" t="t" r="r" b="b"/>
              <a:pathLst>
                <a:path w="13663" h="13630" extrusionOk="0">
                  <a:moveTo>
                    <a:pt x="6815" y="0"/>
                  </a:moveTo>
                  <a:cubicBezTo>
                    <a:pt x="3055" y="0"/>
                    <a:pt x="1" y="3054"/>
                    <a:pt x="1" y="6815"/>
                  </a:cubicBezTo>
                  <a:cubicBezTo>
                    <a:pt x="1" y="10576"/>
                    <a:pt x="3055" y="13630"/>
                    <a:pt x="6815" y="13630"/>
                  </a:cubicBezTo>
                  <a:cubicBezTo>
                    <a:pt x="10608" y="13630"/>
                    <a:pt x="13662" y="10576"/>
                    <a:pt x="13662" y="6815"/>
                  </a:cubicBezTo>
                  <a:cubicBezTo>
                    <a:pt x="13662" y="3054"/>
                    <a:pt x="10608" y="0"/>
                    <a:pt x="68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3858;p64">
              <a:extLst>
                <a:ext uri="{FF2B5EF4-FFF2-40B4-BE49-F238E27FC236}">
                  <a16:creationId xmlns:a16="http://schemas.microsoft.com/office/drawing/2014/main" id="{292D4542-5DD3-F774-E79D-F6B281190883}"/>
                </a:ext>
              </a:extLst>
            </p:cNvPr>
            <p:cNvSpPr/>
            <p:nvPr/>
          </p:nvSpPr>
          <p:spPr>
            <a:xfrm>
              <a:off x="5464600" y="2275275"/>
              <a:ext cx="352025" cy="352000"/>
            </a:xfrm>
            <a:custGeom>
              <a:avLst/>
              <a:gdLst/>
              <a:ahLst/>
              <a:cxnLst/>
              <a:rect l="l" t="t" r="r" b="b"/>
              <a:pathLst>
                <a:path w="14081" h="14080" extrusionOk="0">
                  <a:moveTo>
                    <a:pt x="7040" y="418"/>
                  </a:moveTo>
                  <a:cubicBezTo>
                    <a:pt x="8873" y="418"/>
                    <a:pt x="10544" y="1158"/>
                    <a:pt x="11733" y="2379"/>
                  </a:cubicBezTo>
                  <a:cubicBezTo>
                    <a:pt x="12923" y="3568"/>
                    <a:pt x="13662" y="5208"/>
                    <a:pt x="13662" y="7040"/>
                  </a:cubicBezTo>
                  <a:cubicBezTo>
                    <a:pt x="13662" y="8872"/>
                    <a:pt x="12923" y="10512"/>
                    <a:pt x="11733" y="11733"/>
                  </a:cubicBezTo>
                  <a:cubicBezTo>
                    <a:pt x="10544" y="12922"/>
                    <a:pt x="8873" y="13662"/>
                    <a:pt x="7040" y="13662"/>
                  </a:cubicBezTo>
                  <a:cubicBezTo>
                    <a:pt x="5240" y="13662"/>
                    <a:pt x="3569" y="12922"/>
                    <a:pt x="2379" y="11733"/>
                  </a:cubicBezTo>
                  <a:cubicBezTo>
                    <a:pt x="1190" y="10512"/>
                    <a:pt x="451" y="8872"/>
                    <a:pt x="451" y="7040"/>
                  </a:cubicBezTo>
                  <a:cubicBezTo>
                    <a:pt x="451" y="5208"/>
                    <a:pt x="1190" y="3568"/>
                    <a:pt x="2379" y="2379"/>
                  </a:cubicBezTo>
                  <a:cubicBezTo>
                    <a:pt x="3569" y="1158"/>
                    <a:pt x="5240" y="418"/>
                    <a:pt x="7040" y="418"/>
                  </a:cubicBezTo>
                  <a:close/>
                  <a:moveTo>
                    <a:pt x="7040" y="0"/>
                  </a:moveTo>
                  <a:cubicBezTo>
                    <a:pt x="3183" y="0"/>
                    <a:pt x="1" y="3150"/>
                    <a:pt x="1" y="7040"/>
                  </a:cubicBezTo>
                  <a:cubicBezTo>
                    <a:pt x="1" y="10929"/>
                    <a:pt x="3183" y="14080"/>
                    <a:pt x="7040" y="14080"/>
                  </a:cubicBezTo>
                  <a:cubicBezTo>
                    <a:pt x="10930" y="14080"/>
                    <a:pt x="14080" y="10929"/>
                    <a:pt x="14080" y="7040"/>
                  </a:cubicBezTo>
                  <a:cubicBezTo>
                    <a:pt x="14080" y="3150"/>
                    <a:pt x="10930"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3859;p64">
              <a:extLst>
                <a:ext uri="{FF2B5EF4-FFF2-40B4-BE49-F238E27FC236}">
                  <a16:creationId xmlns:a16="http://schemas.microsoft.com/office/drawing/2014/main" id="{481876AB-D450-9273-1A72-7F2216A5928B}"/>
                </a:ext>
              </a:extLst>
            </p:cNvPr>
            <p:cNvSpPr/>
            <p:nvPr/>
          </p:nvSpPr>
          <p:spPr>
            <a:xfrm>
              <a:off x="5514425" y="2324300"/>
              <a:ext cx="253175" cy="253950"/>
            </a:xfrm>
            <a:custGeom>
              <a:avLst/>
              <a:gdLst/>
              <a:ahLst/>
              <a:cxnLst/>
              <a:rect l="l" t="t" r="r" b="b"/>
              <a:pathLst>
                <a:path w="10127" h="10158" extrusionOk="0">
                  <a:moveTo>
                    <a:pt x="5047" y="0"/>
                  </a:moveTo>
                  <a:cubicBezTo>
                    <a:pt x="2251" y="0"/>
                    <a:pt x="1" y="2282"/>
                    <a:pt x="1" y="5079"/>
                  </a:cubicBezTo>
                  <a:cubicBezTo>
                    <a:pt x="1" y="7876"/>
                    <a:pt x="2251" y="10158"/>
                    <a:pt x="5047" y="10158"/>
                  </a:cubicBezTo>
                  <a:cubicBezTo>
                    <a:pt x="7876" y="10158"/>
                    <a:pt x="10126" y="7876"/>
                    <a:pt x="10126" y="5079"/>
                  </a:cubicBezTo>
                  <a:cubicBezTo>
                    <a:pt x="10126" y="2282"/>
                    <a:pt x="7876" y="0"/>
                    <a:pt x="50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3860;p64">
              <a:extLst>
                <a:ext uri="{FF2B5EF4-FFF2-40B4-BE49-F238E27FC236}">
                  <a16:creationId xmlns:a16="http://schemas.microsoft.com/office/drawing/2014/main" id="{CBC9C8CD-EC6E-42D2-3488-A3070AC1EA88}"/>
                </a:ext>
              </a:extLst>
            </p:cNvPr>
            <p:cNvSpPr/>
            <p:nvPr/>
          </p:nvSpPr>
          <p:spPr>
            <a:xfrm>
              <a:off x="5508800" y="2319475"/>
              <a:ext cx="264425" cy="263600"/>
            </a:xfrm>
            <a:custGeom>
              <a:avLst/>
              <a:gdLst/>
              <a:ahLst/>
              <a:cxnLst/>
              <a:rect l="l" t="t" r="r" b="b"/>
              <a:pathLst>
                <a:path w="10577" h="10544" extrusionOk="0">
                  <a:moveTo>
                    <a:pt x="5272" y="418"/>
                  </a:moveTo>
                  <a:cubicBezTo>
                    <a:pt x="6622" y="418"/>
                    <a:pt x="7844" y="965"/>
                    <a:pt x="8712" y="1832"/>
                  </a:cubicBezTo>
                  <a:cubicBezTo>
                    <a:pt x="9612" y="2733"/>
                    <a:pt x="10158" y="3922"/>
                    <a:pt x="10158" y="5272"/>
                  </a:cubicBezTo>
                  <a:cubicBezTo>
                    <a:pt x="10158" y="6622"/>
                    <a:pt x="9612" y="7844"/>
                    <a:pt x="8712" y="8711"/>
                  </a:cubicBezTo>
                  <a:cubicBezTo>
                    <a:pt x="7844" y="9579"/>
                    <a:pt x="6622" y="10126"/>
                    <a:pt x="5272" y="10126"/>
                  </a:cubicBezTo>
                  <a:cubicBezTo>
                    <a:pt x="3954" y="10126"/>
                    <a:pt x="2733" y="9579"/>
                    <a:pt x="1865" y="8711"/>
                  </a:cubicBezTo>
                  <a:cubicBezTo>
                    <a:pt x="965" y="7844"/>
                    <a:pt x="419" y="6622"/>
                    <a:pt x="419" y="5272"/>
                  </a:cubicBezTo>
                  <a:cubicBezTo>
                    <a:pt x="419" y="3922"/>
                    <a:pt x="965" y="2733"/>
                    <a:pt x="1865" y="1832"/>
                  </a:cubicBezTo>
                  <a:cubicBezTo>
                    <a:pt x="2733" y="965"/>
                    <a:pt x="3954" y="418"/>
                    <a:pt x="5272" y="418"/>
                  </a:cubicBezTo>
                  <a:close/>
                  <a:moveTo>
                    <a:pt x="5272" y="0"/>
                  </a:moveTo>
                  <a:cubicBezTo>
                    <a:pt x="2379" y="0"/>
                    <a:pt x="1" y="2347"/>
                    <a:pt x="1" y="5272"/>
                  </a:cubicBezTo>
                  <a:cubicBezTo>
                    <a:pt x="1" y="8197"/>
                    <a:pt x="2379" y="10544"/>
                    <a:pt x="5272" y="10544"/>
                  </a:cubicBezTo>
                  <a:cubicBezTo>
                    <a:pt x="8198" y="10544"/>
                    <a:pt x="10576" y="8197"/>
                    <a:pt x="10576" y="5272"/>
                  </a:cubicBezTo>
                  <a:cubicBezTo>
                    <a:pt x="10576" y="2347"/>
                    <a:pt x="8198" y="0"/>
                    <a:pt x="5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3861;p64">
              <a:extLst>
                <a:ext uri="{FF2B5EF4-FFF2-40B4-BE49-F238E27FC236}">
                  <a16:creationId xmlns:a16="http://schemas.microsoft.com/office/drawing/2014/main" id="{1D5948DF-52FD-7A29-C5E8-56FEF8034DEC}"/>
                </a:ext>
              </a:extLst>
            </p:cNvPr>
            <p:cNvSpPr/>
            <p:nvPr/>
          </p:nvSpPr>
          <p:spPr>
            <a:xfrm>
              <a:off x="5589175" y="2354025"/>
              <a:ext cx="103675" cy="189275"/>
            </a:xfrm>
            <a:custGeom>
              <a:avLst/>
              <a:gdLst/>
              <a:ahLst/>
              <a:cxnLst/>
              <a:rect l="l" t="t" r="r" b="b"/>
              <a:pathLst>
                <a:path w="4147" h="7571" extrusionOk="0">
                  <a:moveTo>
                    <a:pt x="2057" y="0"/>
                  </a:moveTo>
                  <a:cubicBezTo>
                    <a:pt x="1993" y="0"/>
                    <a:pt x="1897" y="33"/>
                    <a:pt x="1832" y="97"/>
                  </a:cubicBezTo>
                  <a:cubicBezTo>
                    <a:pt x="1768" y="129"/>
                    <a:pt x="1736" y="225"/>
                    <a:pt x="1736" y="322"/>
                  </a:cubicBezTo>
                  <a:lnTo>
                    <a:pt x="1736" y="1337"/>
                  </a:lnTo>
                  <a:lnTo>
                    <a:pt x="1736" y="1337"/>
                  </a:lnTo>
                  <a:cubicBezTo>
                    <a:pt x="1278" y="1359"/>
                    <a:pt x="892" y="1479"/>
                    <a:pt x="579" y="1672"/>
                  </a:cubicBezTo>
                  <a:cubicBezTo>
                    <a:pt x="193" y="1929"/>
                    <a:pt x="0" y="2283"/>
                    <a:pt x="0" y="2733"/>
                  </a:cubicBezTo>
                  <a:cubicBezTo>
                    <a:pt x="0" y="2926"/>
                    <a:pt x="0" y="3086"/>
                    <a:pt x="64" y="3247"/>
                  </a:cubicBezTo>
                  <a:cubicBezTo>
                    <a:pt x="97" y="3376"/>
                    <a:pt x="161" y="3504"/>
                    <a:pt x="257" y="3601"/>
                  </a:cubicBezTo>
                  <a:cubicBezTo>
                    <a:pt x="322" y="3697"/>
                    <a:pt x="450" y="3794"/>
                    <a:pt x="611" y="3858"/>
                  </a:cubicBezTo>
                  <a:cubicBezTo>
                    <a:pt x="772" y="3954"/>
                    <a:pt x="900" y="4019"/>
                    <a:pt x="1061" y="4083"/>
                  </a:cubicBezTo>
                  <a:cubicBezTo>
                    <a:pt x="1222" y="4115"/>
                    <a:pt x="1415" y="4179"/>
                    <a:pt x="1672" y="4276"/>
                  </a:cubicBezTo>
                  <a:lnTo>
                    <a:pt x="2315" y="4436"/>
                  </a:lnTo>
                  <a:cubicBezTo>
                    <a:pt x="2507" y="4469"/>
                    <a:pt x="2636" y="4533"/>
                    <a:pt x="2732" y="4629"/>
                  </a:cubicBezTo>
                  <a:cubicBezTo>
                    <a:pt x="2861" y="4694"/>
                    <a:pt x="2893" y="4790"/>
                    <a:pt x="2893" y="4854"/>
                  </a:cubicBezTo>
                  <a:cubicBezTo>
                    <a:pt x="2893" y="4983"/>
                    <a:pt x="2861" y="5047"/>
                    <a:pt x="2797" y="5111"/>
                  </a:cubicBezTo>
                  <a:cubicBezTo>
                    <a:pt x="2732" y="5208"/>
                    <a:pt x="2636" y="5240"/>
                    <a:pt x="2540" y="5272"/>
                  </a:cubicBezTo>
                  <a:cubicBezTo>
                    <a:pt x="2443" y="5304"/>
                    <a:pt x="2347" y="5304"/>
                    <a:pt x="2218" y="5336"/>
                  </a:cubicBezTo>
                  <a:cubicBezTo>
                    <a:pt x="2122" y="5336"/>
                    <a:pt x="1993" y="5336"/>
                    <a:pt x="1897" y="5304"/>
                  </a:cubicBezTo>
                  <a:cubicBezTo>
                    <a:pt x="1768" y="5304"/>
                    <a:pt x="1607" y="5304"/>
                    <a:pt x="1479" y="5272"/>
                  </a:cubicBezTo>
                  <a:cubicBezTo>
                    <a:pt x="1350" y="5208"/>
                    <a:pt x="1254" y="5176"/>
                    <a:pt x="1190" y="5144"/>
                  </a:cubicBezTo>
                  <a:cubicBezTo>
                    <a:pt x="1093" y="5111"/>
                    <a:pt x="1029" y="5079"/>
                    <a:pt x="932" y="5015"/>
                  </a:cubicBezTo>
                  <a:cubicBezTo>
                    <a:pt x="836" y="4983"/>
                    <a:pt x="772" y="4951"/>
                    <a:pt x="739" y="4919"/>
                  </a:cubicBezTo>
                  <a:cubicBezTo>
                    <a:pt x="611" y="4886"/>
                    <a:pt x="514" y="4854"/>
                    <a:pt x="418" y="4854"/>
                  </a:cubicBezTo>
                  <a:cubicBezTo>
                    <a:pt x="322" y="4854"/>
                    <a:pt x="225" y="4919"/>
                    <a:pt x="161" y="4983"/>
                  </a:cubicBezTo>
                  <a:cubicBezTo>
                    <a:pt x="97" y="5047"/>
                    <a:pt x="64" y="5144"/>
                    <a:pt x="32" y="5208"/>
                  </a:cubicBezTo>
                  <a:cubicBezTo>
                    <a:pt x="0" y="5304"/>
                    <a:pt x="0" y="5401"/>
                    <a:pt x="32" y="5497"/>
                  </a:cubicBezTo>
                  <a:cubicBezTo>
                    <a:pt x="64" y="5594"/>
                    <a:pt x="97" y="5658"/>
                    <a:pt x="193" y="5722"/>
                  </a:cubicBezTo>
                  <a:cubicBezTo>
                    <a:pt x="660" y="6072"/>
                    <a:pt x="1206" y="6264"/>
                    <a:pt x="1832" y="6296"/>
                  </a:cubicBezTo>
                  <a:lnTo>
                    <a:pt x="1832" y="6296"/>
                  </a:lnTo>
                  <a:lnTo>
                    <a:pt x="1832" y="7233"/>
                  </a:lnTo>
                  <a:cubicBezTo>
                    <a:pt x="1832" y="7394"/>
                    <a:pt x="1865" y="7490"/>
                    <a:pt x="1993" y="7522"/>
                  </a:cubicBezTo>
                  <a:cubicBezTo>
                    <a:pt x="2041" y="7554"/>
                    <a:pt x="2098" y="7571"/>
                    <a:pt x="2154" y="7571"/>
                  </a:cubicBezTo>
                  <a:cubicBezTo>
                    <a:pt x="2210" y="7571"/>
                    <a:pt x="2266" y="7554"/>
                    <a:pt x="2315" y="7522"/>
                  </a:cubicBezTo>
                  <a:cubicBezTo>
                    <a:pt x="2443" y="7458"/>
                    <a:pt x="2475" y="7362"/>
                    <a:pt x="2475" y="7233"/>
                  </a:cubicBezTo>
                  <a:lnTo>
                    <a:pt x="2475" y="6308"/>
                  </a:lnTo>
                  <a:lnTo>
                    <a:pt x="2475" y="6308"/>
                  </a:lnTo>
                  <a:cubicBezTo>
                    <a:pt x="2707" y="6295"/>
                    <a:pt x="2919" y="6252"/>
                    <a:pt x="3118" y="6172"/>
                  </a:cubicBezTo>
                  <a:cubicBezTo>
                    <a:pt x="3440" y="6076"/>
                    <a:pt x="3697" y="5883"/>
                    <a:pt x="3890" y="5626"/>
                  </a:cubicBezTo>
                  <a:cubicBezTo>
                    <a:pt x="4083" y="5369"/>
                    <a:pt x="4147" y="5079"/>
                    <a:pt x="4147" y="4726"/>
                  </a:cubicBezTo>
                  <a:cubicBezTo>
                    <a:pt x="4147" y="4501"/>
                    <a:pt x="4115" y="4308"/>
                    <a:pt x="4050" y="4147"/>
                  </a:cubicBezTo>
                  <a:cubicBezTo>
                    <a:pt x="3954" y="3986"/>
                    <a:pt x="3857" y="3858"/>
                    <a:pt x="3697" y="3729"/>
                  </a:cubicBezTo>
                  <a:cubicBezTo>
                    <a:pt x="3568" y="3633"/>
                    <a:pt x="3407" y="3536"/>
                    <a:pt x="3215" y="3472"/>
                  </a:cubicBezTo>
                  <a:cubicBezTo>
                    <a:pt x="3022" y="3408"/>
                    <a:pt x="2797" y="3311"/>
                    <a:pt x="2540" y="3247"/>
                  </a:cubicBezTo>
                  <a:lnTo>
                    <a:pt x="1897" y="3086"/>
                  </a:lnTo>
                  <a:cubicBezTo>
                    <a:pt x="1704" y="3054"/>
                    <a:pt x="1543" y="2990"/>
                    <a:pt x="1479" y="2926"/>
                  </a:cubicBezTo>
                  <a:cubicBezTo>
                    <a:pt x="1382" y="2861"/>
                    <a:pt x="1350" y="2765"/>
                    <a:pt x="1350" y="2668"/>
                  </a:cubicBezTo>
                  <a:cubicBezTo>
                    <a:pt x="1350" y="2572"/>
                    <a:pt x="1382" y="2476"/>
                    <a:pt x="1511" y="2411"/>
                  </a:cubicBezTo>
                  <a:cubicBezTo>
                    <a:pt x="1607" y="2379"/>
                    <a:pt x="1704" y="2347"/>
                    <a:pt x="1832" y="2347"/>
                  </a:cubicBezTo>
                  <a:cubicBezTo>
                    <a:pt x="1913" y="2331"/>
                    <a:pt x="1977" y="2323"/>
                    <a:pt x="2037" y="2323"/>
                  </a:cubicBezTo>
                  <a:cubicBezTo>
                    <a:pt x="2098" y="2323"/>
                    <a:pt x="2154" y="2331"/>
                    <a:pt x="2218" y="2347"/>
                  </a:cubicBezTo>
                  <a:cubicBezTo>
                    <a:pt x="2540" y="2379"/>
                    <a:pt x="2893" y="2443"/>
                    <a:pt x="3182" y="2572"/>
                  </a:cubicBezTo>
                  <a:cubicBezTo>
                    <a:pt x="3311" y="2604"/>
                    <a:pt x="3440" y="2604"/>
                    <a:pt x="3536" y="2604"/>
                  </a:cubicBezTo>
                  <a:cubicBezTo>
                    <a:pt x="3632" y="2572"/>
                    <a:pt x="3697" y="2508"/>
                    <a:pt x="3761" y="2443"/>
                  </a:cubicBezTo>
                  <a:cubicBezTo>
                    <a:pt x="3793" y="2347"/>
                    <a:pt x="3825" y="2283"/>
                    <a:pt x="3857" y="2186"/>
                  </a:cubicBezTo>
                  <a:cubicBezTo>
                    <a:pt x="3857" y="2090"/>
                    <a:pt x="3825" y="1993"/>
                    <a:pt x="3761" y="1897"/>
                  </a:cubicBezTo>
                  <a:cubicBezTo>
                    <a:pt x="3729" y="1801"/>
                    <a:pt x="3632" y="1736"/>
                    <a:pt x="3536" y="1672"/>
                  </a:cubicBezTo>
                  <a:cubicBezTo>
                    <a:pt x="3375" y="1608"/>
                    <a:pt x="3247" y="1543"/>
                    <a:pt x="3150" y="1511"/>
                  </a:cubicBezTo>
                  <a:cubicBezTo>
                    <a:pt x="3086" y="1479"/>
                    <a:pt x="2925" y="1447"/>
                    <a:pt x="2765" y="1415"/>
                  </a:cubicBezTo>
                  <a:cubicBezTo>
                    <a:pt x="2649" y="1392"/>
                    <a:pt x="2516" y="1368"/>
                    <a:pt x="2379" y="1357"/>
                  </a:cubicBezTo>
                  <a:lnTo>
                    <a:pt x="2379" y="1357"/>
                  </a:lnTo>
                  <a:lnTo>
                    <a:pt x="2379" y="322"/>
                  </a:lnTo>
                  <a:cubicBezTo>
                    <a:pt x="2379" y="225"/>
                    <a:pt x="2347" y="161"/>
                    <a:pt x="2282" y="97"/>
                  </a:cubicBezTo>
                  <a:cubicBezTo>
                    <a:pt x="2218" y="33"/>
                    <a:pt x="2154" y="0"/>
                    <a:pt x="20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3862;p64">
              <a:extLst>
                <a:ext uri="{FF2B5EF4-FFF2-40B4-BE49-F238E27FC236}">
                  <a16:creationId xmlns:a16="http://schemas.microsoft.com/office/drawing/2014/main" id="{186D5C69-F3E7-0305-FF1E-684A2FA0B4B0}"/>
                </a:ext>
              </a:extLst>
            </p:cNvPr>
            <p:cNvSpPr/>
            <p:nvPr/>
          </p:nvSpPr>
          <p:spPr>
            <a:xfrm>
              <a:off x="5470225" y="2054275"/>
              <a:ext cx="341575" cy="341550"/>
            </a:xfrm>
            <a:custGeom>
              <a:avLst/>
              <a:gdLst/>
              <a:ahLst/>
              <a:cxnLst/>
              <a:rect l="l" t="t" r="r" b="b"/>
              <a:pathLst>
                <a:path w="13663" h="13662" extrusionOk="0">
                  <a:moveTo>
                    <a:pt x="6815" y="1"/>
                  </a:moveTo>
                  <a:cubicBezTo>
                    <a:pt x="3055" y="1"/>
                    <a:pt x="1" y="3054"/>
                    <a:pt x="1" y="6815"/>
                  </a:cubicBezTo>
                  <a:cubicBezTo>
                    <a:pt x="1" y="10608"/>
                    <a:pt x="3055" y="13662"/>
                    <a:pt x="6815" y="13662"/>
                  </a:cubicBezTo>
                  <a:cubicBezTo>
                    <a:pt x="10608" y="13662"/>
                    <a:pt x="13662" y="10608"/>
                    <a:pt x="13662" y="6815"/>
                  </a:cubicBezTo>
                  <a:cubicBezTo>
                    <a:pt x="13662" y="3054"/>
                    <a:pt x="10608" y="1"/>
                    <a:pt x="68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3863;p64">
              <a:extLst>
                <a:ext uri="{FF2B5EF4-FFF2-40B4-BE49-F238E27FC236}">
                  <a16:creationId xmlns:a16="http://schemas.microsoft.com/office/drawing/2014/main" id="{3AB08AB4-379F-13AF-26AD-A59A9ACF28F2}"/>
                </a:ext>
              </a:extLst>
            </p:cNvPr>
            <p:cNvSpPr/>
            <p:nvPr/>
          </p:nvSpPr>
          <p:spPr>
            <a:xfrm>
              <a:off x="5464600" y="2049450"/>
              <a:ext cx="352025" cy="351200"/>
            </a:xfrm>
            <a:custGeom>
              <a:avLst/>
              <a:gdLst/>
              <a:ahLst/>
              <a:cxnLst/>
              <a:rect l="l" t="t" r="r" b="b"/>
              <a:pathLst>
                <a:path w="14081" h="14048" extrusionOk="0">
                  <a:moveTo>
                    <a:pt x="7040" y="419"/>
                  </a:moveTo>
                  <a:cubicBezTo>
                    <a:pt x="8873" y="419"/>
                    <a:pt x="10544" y="1158"/>
                    <a:pt x="11733" y="2347"/>
                  </a:cubicBezTo>
                  <a:cubicBezTo>
                    <a:pt x="12923" y="3537"/>
                    <a:pt x="13662" y="5208"/>
                    <a:pt x="13662" y="7008"/>
                  </a:cubicBezTo>
                  <a:cubicBezTo>
                    <a:pt x="13662" y="8840"/>
                    <a:pt x="12923" y="10512"/>
                    <a:pt x="11733" y="11701"/>
                  </a:cubicBezTo>
                  <a:cubicBezTo>
                    <a:pt x="10544" y="12891"/>
                    <a:pt x="8873" y="13630"/>
                    <a:pt x="7040" y="13630"/>
                  </a:cubicBezTo>
                  <a:cubicBezTo>
                    <a:pt x="5240" y="13630"/>
                    <a:pt x="3569" y="12891"/>
                    <a:pt x="2379" y="11701"/>
                  </a:cubicBezTo>
                  <a:cubicBezTo>
                    <a:pt x="1190" y="10512"/>
                    <a:pt x="451" y="8840"/>
                    <a:pt x="451" y="7008"/>
                  </a:cubicBezTo>
                  <a:cubicBezTo>
                    <a:pt x="451" y="5208"/>
                    <a:pt x="1190" y="3537"/>
                    <a:pt x="2379" y="2347"/>
                  </a:cubicBezTo>
                  <a:cubicBezTo>
                    <a:pt x="3569" y="1158"/>
                    <a:pt x="5240" y="419"/>
                    <a:pt x="7040" y="419"/>
                  </a:cubicBezTo>
                  <a:close/>
                  <a:moveTo>
                    <a:pt x="7040" y="1"/>
                  </a:moveTo>
                  <a:cubicBezTo>
                    <a:pt x="3183" y="1"/>
                    <a:pt x="1" y="3151"/>
                    <a:pt x="1" y="7008"/>
                  </a:cubicBezTo>
                  <a:cubicBezTo>
                    <a:pt x="1" y="10898"/>
                    <a:pt x="3183" y="14048"/>
                    <a:pt x="7040" y="14048"/>
                  </a:cubicBezTo>
                  <a:cubicBezTo>
                    <a:pt x="10930" y="14048"/>
                    <a:pt x="14080" y="10898"/>
                    <a:pt x="14080" y="7008"/>
                  </a:cubicBezTo>
                  <a:cubicBezTo>
                    <a:pt x="14080" y="3151"/>
                    <a:pt x="10930" y="1"/>
                    <a:pt x="7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3864;p64">
              <a:extLst>
                <a:ext uri="{FF2B5EF4-FFF2-40B4-BE49-F238E27FC236}">
                  <a16:creationId xmlns:a16="http://schemas.microsoft.com/office/drawing/2014/main" id="{C7C5FAFD-ED1C-3E96-AF37-BFFA6C246302}"/>
                </a:ext>
              </a:extLst>
            </p:cNvPr>
            <p:cNvSpPr/>
            <p:nvPr/>
          </p:nvSpPr>
          <p:spPr>
            <a:xfrm>
              <a:off x="5514425" y="2098475"/>
              <a:ext cx="253175" cy="253175"/>
            </a:xfrm>
            <a:custGeom>
              <a:avLst/>
              <a:gdLst/>
              <a:ahLst/>
              <a:cxnLst/>
              <a:rect l="l" t="t" r="r" b="b"/>
              <a:pathLst>
                <a:path w="10127" h="10127" extrusionOk="0">
                  <a:moveTo>
                    <a:pt x="5047" y="1"/>
                  </a:moveTo>
                  <a:cubicBezTo>
                    <a:pt x="2251" y="1"/>
                    <a:pt x="1" y="2251"/>
                    <a:pt x="1" y="5047"/>
                  </a:cubicBezTo>
                  <a:cubicBezTo>
                    <a:pt x="1" y="7876"/>
                    <a:pt x="2251" y="10126"/>
                    <a:pt x="5047" y="10126"/>
                  </a:cubicBezTo>
                  <a:cubicBezTo>
                    <a:pt x="7876" y="10126"/>
                    <a:pt x="10126" y="7876"/>
                    <a:pt x="10126" y="5047"/>
                  </a:cubicBezTo>
                  <a:cubicBezTo>
                    <a:pt x="10126" y="2251"/>
                    <a:pt x="7876" y="1"/>
                    <a:pt x="50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3865;p64">
              <a:extLst>
                <a:ext uri="{FF2B5EF4-FFF2-40B4-BE49-F238E27FC236}">
                  <a16:creationId xmlns:a16="http://schemas.microsoft.com/office/drawing/2014/main" id="{36DCD996-BB03-FAE1-FAE0-C187AE24918F}"/>
                </a:ext>
              </a:extLst>
            </p:cNvPr>
            <p:cNvSpPr/>
            <p:nvPr/>
          </p:nvSpPr>
          <p:spPr>
            <a:xfrm>
              <a:off x="5508800" y="2092850"/>
              <a:ext cx="264425" cy="264425"/>
            </a:xfrm>
            <a:custGeom>
              <a:avLst/>
              <a:gdLst/>
              <a:ahLst/>
              <a:cxnLst/>
              <a:rect l="l" t="t" r="r" b="b"/>
              <a:pathLst>
                <a:path w="10577" h="10577" extrusionOk="0">
                  <a:moveTo>
                    <a:pt x="5272" y="418"/>
                  </a:moveTo>
                  <a:cubicBezTo>
                    <a:pt x="6622" y="418"/>
                    <a:pt x="7844" y="965"/>
                    <a:pt x="8712" y="1865"/>
                  </a:cubicBezTo>
                  <a:cubicBezTo>
                    <a:pt x="9612" y="2733"/>
                    <a:pt x="10158" y="3954"/>
                    <a:pt x="10158" y="5272"/>
                  </a:cubicBezTo>
                  <a:cubicBezTo>
                    <a:pt x="10158" y="6622"/>
                    <a:pt x="9612" y="7844"/>
                    <a:pt x="8712" y="8712"/>
                  </a:cubicBezTo>
                  <a:cubicBezTo>
                    <a:pt x="7844" y="9612"/>
                    <a:pt x="6622" y="10158"/>
                    <a:pt x="5272" y="10158"/>
                  </a:cubicBezTo>
                  <a:cubicBezTo>
                    <a:pt x="3954" y="10158"/>
                    <a:pt x="2733" y="9612"/>
                    <a:pt x="1865" y="8712"/>
                  </a:cubicBezTo>
                  <a:cubicBezTo>
                    <a:pt x="965" y="7844"/>
                    <a:pt x="419" y="6622"/>
                    <a:pt x="419" y="5272"/>
                  </a:cubicBezTo>
                  <a:cubicBezTo>
                    <a:pt x="419" y="3954"/>
                    <a:pt x="965" y="2733"/>
                    <a:pt x="1865" y="1865"/>
                  </a:cubicBezTo>
                  <a:cubicBezTo>
                    <a:pt x="2733" y="965"/>
                    <a:pt x="3954" y="418"/>
                    <a:pt x="5272" y="418"/>
                  </a:cubicBezTo>
                  <a:close/>
                  <a:moveTo>
                    <a:pt x="5272" y="1"/>
                  </a:moveTo>
                  <a:cubicBezTo>
                    <a:pt x="2379" y="1"/>
                    <a:pt x="1" y="2379"/>
                    <a:pt x="1" y="5272"/>
                  </a:cubicBezTo>
                  <a:cubicBezTo>
                    <a:pt x="1" y="8197"/>
                    <a:pt x="2379" y="10576"/>
                    <a:pt x="5272" y="10576"/>
                  </a:cubicBezTo>
                  <a:cubicBezTo>
                    <a:pt x="8198" y="10576"/>
                    <a:pt x="10576" y="8197"/>
                    <a:pt x="10576" y="5272"/>
                  </a:cubicBezTo>
                  <a:cubicBezTo>
                    <a:pt x="10576" y="2379"/>
                    <a:pt x="8198" y="1"/>
                    <a:pt x="5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3866;p64">
              <a:extLst>
                <a:ext uri="{FF2B5EF4-FFF2-40B4-BE49-F238E27FC236}">
                  <a16:creationId xmlns:a16="http://schemas.microsoft.com/office/drawing/2014/main" id="{F1977C4D-8BB0-8400-7113-7B89A8A76836}"/>
                </a:ext>
              </a:extLst>
            </p:cNvPr>
            <p:cNvSpPr/>
            <p:nvPr/>
          </p:nvSpPr>
          <p:spPr>
            <a:xfrm>
              <a:off x="5589175" y="2127400"/>
              <a:ext cx="103675" cy="189475"/>
            </a:xfrm>
            <a:custGeom>
              <a:avLst/>
              <a:gdLst/>
              <a:ahLst/>
              <a:cxnLst/>
              <a:rect l="l" t="t" r="r" b="b"/>
              <a:pathLst>
                <a:path w="4147" h="7579" extrusionOk="0">
                  <a:moveTo>
                    <a:pt x="2057" y="1"/>
                  </a:moveTo>
                  <a:cubicBezTo>
                    <a:pt x="1993" y="1"/>
                    <a:pt x="1897" y="33"/>
                    <a:pt x="1832" y="97"/>
                  </a:cubicBezTo>
                  <a:cubicBezTo>
                    <a:pt x="1768" y="161"/>
                    <a:pt x="1736" y="226"/>
                    <a:pt x="1736" y="354"/>
                  </a:cubicBezTo>
                  <a:lnTo>
                    <a:pt x="1736" y="1351"/>
                  </a:lnTo>
                  <a:lnTo>
                    <a:pt x="1736" y="1351"/>
                  </a:lnTo>
                  <a:cubicBezTo>
                    <a:pt x="1278" y="1377"/>
                    <a:pt x="892" y="1479"/>
                    <a:pt x="579" y="1672"/>
                  </a:cubicBezTo>
                  <a:cubicBezTo>
                    <a:pt x="193" y="1929"/>
                    <a:pt x="0" y="2283"/>
                    <a:pt x="0" y="2765"/>
                  </a:cubicBezTo>
                  <a:cubicBezTo>
                    <a:pt x="0" y="2958"/>
                    <a:pt x="0" y="3119"/>
                    <a:pt x="64" y="3247"/>
                  </a:cubicBezTo>
                  <a:cubicBezTo>
                    <a:pt x="97" y="3408"/>
                    <a:pt x="161" y="3504"/>
                    <a:pt x="257" y="3601"/>
                  </a:cubicBezTo>
                  <a:cubicBezTo>
                    <a:pt x="322" y="3697"/>
                    <a:pt x="450" y="3794"/>
                    <a:pt x="611" y="3890"/>
                  </a:cubicBezTo>
                  <a:cubicBezTo>
                    <a:pt x="772" y="3954"/>
                    <a:pt x="900" y="4019"/>
                    <a:pt x="1061" y="4083"/>
                  </a:cubicBezTo>
                  <a:cubicBezTo>
                    <a:pt x="1222" y="4147"/>
                    <a:pt x="1415" y="4212"/>
                    <a:pt x="1672" y="4276"/>
                  </a:cubicBezTo>
                  <a:lnTo>
                    <a:pt x="2315" y="4437"/>
                  </a:lnTo>
                  <a:cubicBezTo>
                    <a:pt x="2507" y="4501"/>
                    <a:pt x="2636" y="4565"/>
                    <a:pt x="2732" y="4630"/>
                  </a:cubicBezTo>
                  <a:cubicBezTo>
                    <a:pt x="2861" y="4726"/>
                    <a:pt x="2893" y="4790"/>
                    <a:pt x="2893" y="4887"/>
                  </a:cubicBezTo>
                  <a:cubicBezTo>
                    <a:pt x="2893" y="4983"/>
                    <a:pt x="2861" y="5080"/>
                    <a:pt x="2797" y="5144"/>
                  </a:cubicBezTo>
                  <a:cubicBezTo>
                    <a:pt x="2732" y="5208"/>
                    <a:pt x="2636" y="5240"/>
                    <a:pt x="2540" y="5272"/>
                  </a:cubicBezTo>
                  <a:cubicBezTo>
                    <a:pt x="2443" y="5305"/>
                    <a:pt x="2347" y="5337"/>
                    <a:pt x="2218" y="5337"/>
                  </a:cubicBezTo>
                  <a:lnTo>
                    <a:pt x="1897" y="5337"/>
                  </a:lnTo>
                  <a:cubicBezTo>
                    <a:pt x="1768" y="5337"/>
                    <a:pt x="1607" y="5305"/>
                    <a:pt x="1479" y="5272"/>
                  </a:cubicBezTo>
                  <a:cubicBezTo>
                    <a:pt x="1350" y="5240"/>
                    <a:pt x="1254" y="5208"/>
                    <a:pt x="1190" y="5176"/>
                  </a:cubicBezTo>
                  <a:cubicBezTo>
                    <a:pt x="1093" y="5144"/>
                    <a:pt x="1029" y="5080"/>
                    <a:pt x="932" y="5047"/>
                  </a:cubicBezTo>
                  <a:cubicBezTo>
                    <a:pt x="836" y="4983"/>
                    <a:pt x="772" y="4951"/>
                    <a:pt x="739" y="4951"/>
                  </a:cubicBezTo>
                  <a:cubicBezTo>
                    <a:pt x="611" y="4887"/>
                    <a:pt x="514" y="4855"/>
                    <a:pt x="418" y="4855"/>
                  </a:cubicBezTo>
                  <a:cubicBezTo>
                    <a:pt x="322" y="4887"/>
                    <a:pt x="225" y="4919"/>
                    <a:pt x="161" y="4983"/>
                  </a:cubicBezTo>
                  <a:cubicBezTo>
                    <a:pt x="97" y="5047"/>
                    <a:pt x="64" y="5144"/>
                    <a:pt x="32" y="5240"/>
                  </a:cubicBezTo>
                  <a:cubicBezTo>
                    <a:pt x="0" y="5305"/>
                    <a:pt x="0" y="5401"/>
                    <a:pt x="32" y="5497"/>
                  </a:cubicBezTo>
                  <a:cubicBezTo>
                    <a:pt x="64" y="5594"/>
                    <a:pt x="97" y="5690"/>
                    <a:pt x="193" y="5755"/>
                  </a:cubicBezTo>
                  <a:cubicBezTo>
                    <a:pt x="660" y="6076"/>
                    <a:pt x="1206" y="6264"/>
                    <a:pt x="1832" y="6320"/>
                  </a:cubicBezTo>
                  <a:lnTo>
                    <a:pt x="1832" y="6320"/>
                  </a:lnTo>
                  <a:lnTo>
                    <a:pt x="1832" y="7233"/>
                  </a:lnTo>
                  <a:cubicBezTo>
                    <a:pt x="1832" y="7394"/>
                    <a:pt x="1865" y="7490"/>
                    <a:pt x="1993" y="7555"/>
                  </a:cubicBezTo>
                  <a:cubicBezTo>
                    <a:pt x="2041" y="7571"/>
                    <a:pt x="2098" y="7579"/>
                    <a:pt x="2154" y="7579"/>
                  </a:cubicBezTo>
                  <a:cubicBezTo>
                    <a:pt x="2210" y="7579"/>
                    <a:pt x="2266" y="7571"/>
                    <a:pt x="2315" y="7555"/>
                  </a:cubicBezTo>
                  <a:cubicBezTo>
                    <a:pt x="2443" y="7490"/>
                    <a:pt x="2475" y="7394"/>
                    <a:pt x="2475" y="7233"/>
                  </a:cubicBezTo>
                  <a:lnTo>
                    <a:pt x="2475" y="6316"/>
                  </a:lnTo>
                  <a:lnTo>
                    <a:pt x="2475" y="6316"/>
                  </a:lnTo>
                  <a:cubicBezTo>
                    <a:pt x="2707" y="6295"/>
                    <a:pt x="2919" y="6252"/>
                    <a:pt x="3118" y="6172"/>
                  </a:cubicBezTo>
                  <a:cubicBezTo>
                    <a:pt x="3440" y="6076"/>
                    <a:pt x="3697" y="5883"/>
                    <a:pt x="3890" y="5658"/>
                  </a:cubicBezTo>
                  <a:cubicBezTo>
                    <a:pt x="4083" y="5401"/>
                    <a:pt x="4147" y="5080"/>
                    <a:pt x="4147" y="4726"/>
                  </a:cubicBezTo>
                  <a:cubicBezTo>
                    <a:pt x="4147" y="4501"/>
                    <a:pt x="4115" y="4308"/>
                    <a:pt x="4050" y="4147"/>
                  </a:cubicBezTo>
                  <a:cubicBezTo>
                    <a:pt x="3954" y="3987"/>
                    <a:pt x="3857" y="3858"/>
                    <a:pt x="3697" y="3762"/>
                  </a:cubicBezTo>
                  <a:cubicBezTo>
                    <a:pt x="3568" y="3633"/>
                    <a:pt x="3407" y="3537"/>
                    <a:pt x="3215" y="3472"/>
                  </a:cubicBezTo>
                  <a:cubicBezTo>
                    <a:pt x="3022" y="3408"/>
                    <a:pt x="2797" y="3344"/>
                    <a:pt x="2540" y="3247"/>
                  </a:cubicBezTo>
                  <a:lnTo>
                    <a:pt x="1897" y="3087"/>
                  </a:lnTo>
                  <a:cubicBezTo>
                    <a:pt x="1704" y="3054"/>
                    <a:pt x="1543" y="2990"/>
                    <a:pt x="1479" y="2926"/>
                  </a:cubicBezTo>
                  <a:cubicBezTo>
                    <a:pt x="1382" y="2862"/>
                    <a:pt x="1350" y="2797"/>
                    <a:pt x="1350" y="2669"/>
                  </a:cubicBezTo>
                  <a:cubicBezTo>
                    <a:pt x="1350" y="2572"/>
                    <a:pt x="1382" y="2508"/>
                    <a:pt x="1511" y="2444"/>
                  </a:cubicBezTo>
                  <a:cubicBezTo>
                    <a:pt x="1607" y="2379"/>
                    <a:pt x="1704" y="2347"/>
                    <a:pt x="1832" y="2347"/>
                  </a:cubicBezTo>
                  <a:lnTo>
                    <a:pt x="2218" y="2347"/>
                  </a:lnTo>
                  <a:cubicBezTo>
                    <a:pt x="2540" y="2379"/>
                    <a:pt x="2893" y="2476"/>
                    <a:pt x="3182" y="2572"/>
                  </a:cubicBezTo>
                  <a:cubicBezTo>
                    <a:pt x="3273" y="2595"/>
                    <a:pt x="3364" y="2618"/>
                    <a:pt x="3444" y="2618"/>
                  </a:cubicBezTo>
                  <a:cubicBezTo>
                    <a:pt x="3477" y="2618"/>
                    <a:pt x="3508" y="2614"/>
                    <a:pt x="3536" y="2604"/>
                  </a:cubicBezTo>
                  <a:cubicBezTo>
                    <a:pt x="3632" y="2572"/>
                    <a:pt x="3697" y="2540"/>
                    <a:pt x="3761" y="2444"/>
                  </a:cubicBezTo>
                  <a:cubicBezTo>
                    <a:pt x="3793" y="2379"/>
                    <a:pt x="3825" y="2283"/>
                    <a:pt x="3857" y="2187"/>
                  </a:cubicBezTo>
                  <a:cubicBezTo>
                    <a:pt x="3857" y="2090"/>
                    <a:pt x="3825" y="1994"/>
                    <a:pt x="3761" y="1897"/>
                  </a:cubicBezTo>
                  <a:cubicBezTo>
                    <a:pt x="3729" y="1801"/>
                    <a:pt x="3632" y="1737"/>
                    <a:pt x="3536" y="1672"/>
                  </a:cubicBezTo>
                  <a:cubicBezTo>
                    <a:pt x="3375" y="1608"/>
                    <a:pt x="3247" y="1576"/>
                    <a:pt x="3150" y="1544"/>
                  </a:cubicBezTo>
                  <a:cubicBezTo>
                    <a:pt x="3086" y="1512"/>
                    <a:pt x="2925" y="1447"/>
                    <a:pt x="2765" y="1415"/>
                  </a:cubicBezTo>
                  <a:cubicBezTo>
                    <a:pt x="2649" y="1392"/>
                    <a:pt x="2516" y="1369"/>
                    <a:pt x="2379" y="1358"/>
                  </a:cubicBezTo>
                  <a:lnTo>
                    <a:pt x="2379" y="1358"/>
                  </a:lnTo>
                  <a:lnTo>
                    <a:pt x="2379" y="354"/>
                  </a:lnTo>
                  <a:cubicBezTo>
                    <a:pt x="2379" y="226"/>
                    <a:pt x="2347" y="161"/>
                    <a:pt x="2282" y="97"/>
                  </a:cubicBezTo>
                  <a:cubicBezTo>
                    <a:pt x="2218" y="33"/>
                    <a:pt x="2154"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3867;p64">
              <a:extLst>
                <a:ext uri="{FF2B5EF4-FFF2-40B4-BE49-F238E27FC236}">
                  <a16:creationId xmlns:a16="http://schemas.microsoft.com/office/drawing/2014/main" id="{E63CEEFE-EFBD-041F-8F6E-8E5647EF685D}"/>
                </a:ext>
              </a:extLst>
            </p:cNvPr>
            <p:cNvSpPr/>
            <p:nvPr/>
          </p:nvSpPr>
          <p:spPr>
            <a:xfrm>
              <a:off x="5070850" y="2818525"/>
              <a:ext cx="197700" cy="144500"/>
            </a:xfrm>
            <a:custGeom>
              <a:avLst/>
              <a:gdLst/>
              <a:ahLst/>
              <a:cxnLst/>
              <a:rect l="l" t="t" r="r" b="b"/>
              <a:pathLst>
                <a:path w="7908" h="5780" extrusionOk="0">
                  <a:moveTo>
                    <a:pt x="7467" y="0"/>
                  </a:moveTo>
                  <a:cubicBezTo>
                    <a:pt x="5221" y="0"/>
                    <a:pt x="0" y="3825"/>
                    <a:pt x="0" y="3825"/>
                  </a:cubicBezTo>
                  <a:cubicBezTo>
                    <a:pt x="0" y="3825"/>
                    <a:pt x="579" y="4597"/>
                    <a:pt x="1286" y="5143"/>
                  </a:cubicBezTo>
                  <a:cubicBezTo>
                    <a:pt x="1752" y="5468"/>
                    <a:pt x="2475" y="5780"/>
                    <a:pt x="3187" y="5780"/>
                  </a:cubicBezTo>
                  <a:cubicBezTo>
                    <a:pt x="3603" y="5780"/>
                    <a:pt x="4016" y="5673"/>
                    <a:pt x="4372" y="5400"/>
                  </a:cubicBezTo>
                  <a:cubicBezTo>
                    <a:pt x="5336" y="4693"/>
                    <a:pt x="5818" y="3054"/>
                    <a:pt x="5818" y="3054"/>
                  </a:cubicBezTo>
                  <a:cubicBezTo>
                    <a:pt x="5818" y="3054"/>
                    <a:pt x="6911" y="3054"/>
                    <a:pt x="7200" y="3022"/>
                  </a:cubicBezTo>
                  <a:cubicBezTo>
                    <a:pt x="7490" y="3022"/>
                    <a:pt x="7908" y="64"/>
                    <a:pt x="7908" y="64"/>
                  </a:cubicBezTo>
                  <a:cubicBezTo>
                    <a:pt x="7779" y="21"/>
                    <a:pt x="7630" y="0"/>
                    <a:pt x="74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3868;p64">
              <a:extLst>
                <a:ext uri="{FF2B5EF4-FFF2-40B4-BE49-F238E27FC236}">
                  <a16:creationId xmlns:a16="http://schemas.microsoft.com/office/drawing/2014/main" id="{B36071CD-1251-6861-DAF4-0D8EFF98245A}"/>
                </a:ext>
              </a:extLst>
            </p:cNvPr>
            <p:cNvSpPr/>
            <p:nvPr/>
          </p:nvSpPr>
          <p:spPr>
            <a:xfrm>
              <a:off x="5063600" y="2813700"/>
              <a:ext cx="210575" cy="154300"/>
            </a:xfrm>
            <a:custGeom>
              <a:avLst/>
              <a:gdLst/>
              <a:ahLst/>
              <a:cxnLst/>
              <a:rect l="l" t="t" r="r" b="b"/>
              <a:pathLst>
                <a:path w="8423" h="6172" extrusionOk="0">
                  <a:moveTo>
                    <a:pt x="7748" y="418"/>
                  </a:moveTo>
                  <a:cubicBezTo>
                    <a:pt x="7828" y="418"/>
                    <a:pt x="7901" y="426"/>
                    <a:pt x="7965" y="438"/>
                  </a:cubicBezTo>
                  <a:lnTo>
                    <a:pt x="7965" y="438"/>
                  </a:lnTo>
                  <a:cubicBezTo>
                    <a:pt x="7950" y="513"/>
                    <a:pt x="7931" y="604"/>
                    <a:pt x="7908" y="707"/>
                  </a:cubicBezTo>
                  <a:cubicBezTo>
                    <a:pt x="7844" y="1125"/>
                    <a:pt x="7748" y="1736"/>
                    <a:pt x="7619" y="2250"/>
                  </a:cubicBezTo>
                  <a:cubicBezTo>
                    <a:pt x="7587" y="2507"/>
                    <a:pt x="7523" y="2732"/>
                    <a:pt x="7458" y="2893"/>
                  </a:cubicBezTo>
                  <a:cubicBezTo>
                    <a:pt x="7435" y="2940"/>
                    <a:pt x="7428" y="2988"/>
                    <a:pt x="7414" y="3022"/>
                  </a:cubicBezTo>
                  <a:lnTo>
                    <a:pt x="7414" y="3022"/>
                  </a:lnTo>
                  <a:cubicBezTo>
                    <a:pt x="7042" y="3026"/>
                    <a:pt x="6076" y="3054"/>
                    <a:pt x="6076" y="3054"/>
                  </a:cubicBezTo>
                  <a:lnTo>
                    <a:pt x="5947" y="3054"/>
                  </a:lnTo>
                  <a:lnTo>
                    <a:pt x="5883" y="3215"/>
                  </a:lnTo>
                  <a:lnTo>
                    <a:pt x="5883" y="3279"/>
                  </a:lnTo>
                  <a:cubicBezTo>
                    <a:pt x="5787" y="3568"/>
                    <a:pt x="5305" y="4854"/>
                    <a:pt x="4533" y="5433"/>
                  </a:cubicBezTo>
                  <a:cubicBezTo>
                    <a:pt x="4244" y="5658"/>
                    <a:pt x="3858" y="5754"/>
                    <a:pt x="3472" y="5754"/>
                  </a:cubicBezTo>
                  <a:cubicBezTo>
                    <a:pt x="2829" y="5754"/>
                    <a:pt x="2122" y="5465"/>
                    <a:pt x="1704" y="5143"/>
                  </a:cubicBezTo>
                  <a:cubicBezTo>
                    <a:pt x="1383" y="4886"/>
                    <a:pt x="1062" y="4565"/>
                    <a:pt x="836" y="4307"/>
                  </a:cubicBezTo>
                  <a:cubicBezTo>
                    <a:pt x="727" y="4226"/>
                    <a:pt x="665" y="4121"/>
                    <a:pt x="609" y="4051"/>
                  </a:cubicBezTo>
                  <a:lnTo>
                    <a:pt x="609" y="4051"/>
                  </a:lnTo>
                  <a:cubicBezTo>
                    <a:pt x="620" y="4041"/>
                    <a:pt x="632" y="4030"/>
                    <a:pt x="644" y="4018"/>
                  </a:cubicBezTo>
                  <a:cubicBezTo>
                    <a:pt x="1158" y="3665"/>
                    <a:pt x="2476" y="2765"/>
                    <a:pt x="3890" y="1929"/>
                  </a:cubicBezTo>
                  <a:cubicBezTo>
                    <a:pt x="4597" y="1543"/>
                    <a:pt x="5337" y="1157"/>
                    <a:pt x="6012" y="868"/>
                  </a:cubicBezTo>
                  <a:cubicBezTo>
                    <a:pt x="6687" y="579"/>
                    <a:pt x="7298" y="418"/>
                    <a:pt x="7748" y="418"/>
                  </a:cubicBezTo>
                  <a:close/>
                  <a:moveTo>
                    <a:pt x="7748" y="0"/>
                  </a:moveTo>
                  <a:cubicBezTo>
                    <a:pt x="7137" y="0"/>
                    <a:pt x="6365" y="257"/>
                    <a:pt x="5530" y="611"/>
                  </a:cubicBezTo>
                  <a:cubicBezTo>
                    <a:pt x="3087" y="1704"/>
                    <a:pt x="194" y="3857"/>
                    <a:pt x="161" y="3857"/>
                  </a:cubicBezTo>
                  <a:lnTo>
                    <a:pt x="1" y="3986"/>
                  </a:lnTo>
                  <a:lnTo>
                    <a:pt x="129" y="4147"/>
                  </a:lnTo>
                  <a:cubicBezTo>
                    <a:pt x="129" y="4147"/>
                    <a:pt x="708" y="4918"/>
                    <a:pt x="1447" y="5497"/>
                  </a:cubicBezTo>
                  <a:cubicBezTo>
                    <a:pt x="1962" y="5850"/>
                    <a:pt x="2701" y="6172"/>
                    <a:pt x="3472" y="6172"/>
                  </a:cubicBezTo>
                  <a:cubicBezTo>
                    <a:pt x="3954" y="6172"/>
                    <a:pt x="4405" y="6075"/>
                    <a:pt x="4790" y="5786"/>
                  </a:cubicBezTo>
                  <a:cubicBezTo>
                    <a:pt x="5337" y="5368"/>
                    <a:pt x="5690" y="4758"/>
                    <a:pt x="5947" y="4243"/>
                  </a:cubicBezTo>
                  <a:cubicBezTo>
                    <a:pt x="6089" y="3920"/>
                    <a:pt x="6192" y="3635"/>
                    <a:pt x="6249" y="3468"/>
                  </a:cubicBezTo>
                  <a:lnTo>
                    <a:pt x="6249" y="3468"/>
                  </a:lnTo>
                  <a:cubicBezTo>
                    <a:pt x="6560" y="3459"/>
                    <a:pt x="7290" y="3440"/>
                    <a:pt x="7490" y="3440"/>
                  </a:cubicBezTo>
                  <a:cubicBezTo>
                    <a:pt x="7619" y="3440"/>
                    <a:pt x="7683" y="3375"/>
                    <a:pt x="7715" y="3343"/>
                  </a:cubicBezTo>
                  <a:cubicBezTo>
                    <a:pt x="7780" y="3247"/>
                    <a:pt x="7812" y="3150"/>
                    <a:pt x="7844" y="3054"/>
                  </a:cubicBezTo>
                  <a:cubicBezTo>
                    <a:pt x="8005" y="2668"/>
                    <a:pt x="8133" y="1993"/>
                    <a:pt x="8230" y="1382"/>
                  </a:cubicBezTo>
                  <a:cubicBezTo>
                    <a:pt x="8326" y="804"/>
                    <a:pt x="8423" y="289"/>
                    <a:pt x="8423" y="289"/>
                  </a:cubicBezTo>
                  <a:lnTo>
                    <a:pt x="8423" y="129"/>
                  </a:lnTo>
                  <a:lnTo>
                    <a:pt x="8262" y="64"/>
                  </a:lnTo>
                  <a:cubicBezTo>
                    <a:pt x="8101" y="0"/>
                    <a:pt x="7940" y="0"/>
                    <a:pt x="7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3869;p64">
              <a:extLst>
                <a:ext uri="{FF2B5EF4-FFF2-40B4-BE49-F238E27FC236}">
                  <a16:creationId xmlns:a16="http://schemas.microsoft.com/office/drawing/2014/main" id="{35CC2538-51E8-1C0E-26B3-3987308A328D}"/>
                </a:ext>
              </a:extLst>
            </p:cNvPr>
            <p:cNvSpPr/>
            <p:nvPr/>
          </p:nvSpPr>
          <p:spPr>
            <a:xfrm>
              <a:off x="5134325" y="3466225"/>
              <a:ext cx="366475" cy="166375"/>
            </a:xfrm>
            <a:custGeom>
              <a:avLst/>
              <a:gdLst/>
              <a:ahLst/>
              <a:cxnLst/>
              <a:rect l="l" t="t" r="r" b="b"/>
              <a:pathLst>
                <a:path w="14659" h="6655" extrusionOk="0">
                  <a:moveTo>
                    <a:pt x="0" y="0"/>
                  </a:moveTo>
                  <a:lnTo>
                    <a:pt x="193" y="5465"/>
                  </a:lnTo>
                  <a:cubicBezTo>
                    <a:pt x="193" y="5465"/>
                    <a:pt x="7991" y="6655"/>
                    <a:pt x="8719" y="6655"/>
                  </a:cubicBezTo>
                  <a:cubicBezTo>
                    <a:pt x="8728" y="6655"/>
                    <a:pt x="8737" y="6655"/>
                    <a:pt x="8744" y="6654"/>
                  </a:cubicBezTo>
                  <a:cubicBezTo>
                    <a:pt x="9322" y="6654"/>
                    <a:pt x="11669" y="5690"/>
                    <a:pt x="12376" y="5529"/>
                  </a:cubicBezTo>
                  <a:cubicBezTo>
                    <a:pt x="13083" y="5369"/>
                    <a:pt x="14658" y="4083"/>
                    <a:pt x="14658" y="4083"/>
                  </a:cubicBezTo>
                  <a:lnTo>
                    <a:pt x="14658" y="4083"/>
                  </a:lnTo>
                  <a:lnTo>
                    <a:pt x="7715" y="4179"/>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3870;p64">
              <a:extLst>
                <a:ext uri="{FF2B5EF4-FFF2-40B4-BE49-F238E27FC236}">
                  <a16:creationId xmlns:a16="http://schemas.microsoft.com/office/drawing/2014/main" id="{F7C418CE-535E-A95D-C548-267690EE7D2E}"/>
                </a:ext>
              </a:extLst>
            </p:cNvPr>
            <p:cNvSpPr/>
            <p:nvPr/>
          </p:nvSpPr>
          <p:spPr>
            <a:xfrm>
              <a:off x="5128700" y="3457375"/>
              <a:ext cx="387375" cy="180850"/>
            </a:xfrm>
            <a:custGeom>
              <a:avLst/>
              <a:gdLst/>
              <a:ahLst/>
              <a:cxnLst/>
              <a:rect l="l" t="t" r="r" b="b"/>
              <a:pathLst>
                <a:path w="15495" h="7234" extrusionOk="0">
                  <a:moveTo>
                    <a:pt x="450" y="708"/>
                  </a:moveTo>
                  <a:lnTo>
                    <a:pt x="7908" y="4726"/>
                  </a:lnTo>
                  <a:lnTo>
                    <a:pt x="14229" y="4668"/>
                  </a:lnTo>
                  <a:lnTo>
                    <a:pt x="14229" y="4668"/>
                  </a:lnTo>
                  <a:cubicBezTo>
                    <a:pt x="14015" y="4823"/>
                    <a:pt x="13766" y="5000"/>
                    <a:pt x="13501" y="5176"/>
                  </a:cubicBezTo>
                  <a:cubicBezTo>
                    <a:pt x="13147" y="5433"/>
                    <a:pt x="12762" y="5626"/>
                    <a:pt x="12569" y="5690"/>
                  </a:cubicBezTo>
                  <a:cubicBezTo>
                    <a:pt x="12183" y="5755"/>
                    <a:pt x="11412" y="6044"/>
                    <a:pt x="10672" y="6301"/>
                  </a:cubicBezTo>
                  <a:cubicBezTo>
                    <a:pt x="10287" y="6430"/>
                    <a:pt x="9933" y="6558"/>
                    <a:pt x="9612" y="6655"/>
                  </a:cubicBezTo>
                  <a:cubicBezTo>
                    <a:pt x="9322" y="6751"/>
                    <a:pt x="9065" y="6816"/>
                    <a:pt x="8969" y="6816"/>
                  </a:cubicBezTo>
                  <a:cubicBezTo>
                    <a:pt x="8937" y="6816"/>
                    <a:pt x="8744" y="6783"/>
                    <a:pt x="8454" y="6751"/>
                  </a:cubicBezTo>
                  <a:cubicBezTo>
                    <a:pt x="7490" y="6655"/>
                    <a:pt x="5497" y="6333"/>
                    <a:pt x="3729" y="6076"/>
                  </a:cubicBezTo>
                  <a:cubicBezTo>
                    <a:pt x="2829" y="5948"/>
                    <a:pt x="2026" y="5851"/>
                    <a:pt x="1415" y="5755"/>
                  </a:cubicBezTo>
                  <a:cubicBezTo>
                    <a:pt x="1055" y="5695"/>
                    <a:pt x="770" y="5647"/>
                    <a:pt x="606" y="5620"/>
                  </a:cubicBezTo>
                  <a:lnTo>
                    <a:pt x="606" y="5620"/>
                  </a:lnTo>
                  <a:lnTo>
                    <a:pt x="450" y="708"/>
                  </a:lnTo>
                  <a:close/>
                  <a:moveTo>
                    <a:pt x="0" y="1"/>
                  </a:moveTo>
                  <a:lnTo>
                    <a:pt x="193" y="5980"/>
                  </a:lnTo>
                  <a:lnTo>
                    <a:pt x="386" y="6012"/>
                  </a:lnTo>
                  <a:cubicBezTo>
                    <a:pt x="386" y="6012"/>
                    <a:pt x="2347" y="6333"/>
                    <a:pt x="4436" y="6623"/>
                  </a:cubicBezTo>
                  <a:cubicBezTo>
                    <a:pt x="5465" y="6783"/>
                    <a:pt x="6494" y="6912"/>
                    <a:pt x="7329" y="7041"/>
                  </a:cubicBezTo>
                  <a:cubicBezTo>
                    <a:pt x="7747" y="7105"/>
                    <a:pt x="8133" y="7137"/>
                    <a:pt x="8390" y="7169"/>
                  </a:cubicBezTo>
                  <a:cubicBezTo>
                    <a:pt x="8679" y="7201"/>
                    <a:pt x="8872" y="7233"/>
                    <a:pt x="8969" y="7233"/>
                  </a:cubicBezTo>
                  <a:lnTo>
                    <a:pt x="9001" y="7233"/>
                  </a:lnTo>
                  <a:cubicBezTo>
                    <a:pt x="9162" y="7233"/>
                    <a:pt x="9419" y="7169"/>
                    <a:pt x="9740" y="7073"/>
                  </a:cubicBezTo>
                  <a:cubicBezTo>
                    <a:pt x="10222" y="6912"/>
                    <a:pt x="10833" y="6687"/>
                    <a:pt x="11380" y="6494"/>
                  </a:cubicBezTo>
                  <a:cubicBezTo>
                    <a:pt x="11926" y="6301"/>
                    <a:pt x="12408" y="6140"/>
                    <a:pt x="12633" y="6108"/>
                  </a:cubicBezTo>
                  <a:cubicBezTo>
                    <a:pt x="12858" y="6044"/>
                    <a:pt x="13115" y="5915"/>
                    <a:pt x="13340" y="5787"/>
                  </a:cubicBezTo>
                  <a:cubicBezTo>
                    <a:pt x="14112" y="5337"/>
                    <a:pt x="15012" y="4598"/>
                    <a:pt x="15012" y="4598"/>
                  </a:cubicBezTo>
                  <a:lnTo>
                    <a:pt x="15494" y="4212"/>
                  </a:lnTo>
                  <a:lnTo>
                    <a:pt x="8004" y="43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3871;p64">
              <a:extLst>
                <a:ext uri="{FF2B5EF4-FFF2-40B4-BE49-F238E27FC236}">
                  <a16:creationId xmlns:a16="http://schemas.microsoft.com/office/drawing/2014/main" id="{C96F51E8-B354-8D60-BD8E-4F70DD27BD75}"/>
                </a:ext>
              </a:extLst>
            </p:cNvPr>
            <p:cNvSpPr/>
            <p:nvPr/>
          </p:nvSpPr>
          <p:spPr>
            <a:xfrm>
              <a:off x="5301475" y="3568275"/>
              <a:ext cx="199325" cy="64325"/>
            </a:xfrm>
            <a:custGeom>
              <a:avLst/>
              <a:gdLst/>
              <a:ahLst/>
              <a:cxnLst/>
              <a:rect l="l" t="t" r="r" b="b"/>
              <a:pathLst>
                <a:path w="7973" h="2573" extrusionOk="0">
                  <a:moveTo>
                    <a:pt x="7972" y="1"/>
                  </a:moveTo>
                  <a:lnTo>
                    <a:pt x="1029" y="97"/>
                  </a:lnTo>
                  <a:cubicBezTo>
                    <a:pt x="1029" y="97"/>
                    <a:pt x="0" y="451"/>
                    <a:pt x="97" y="1512"/>
                  </a:cubicBezTo>
                  <a:cubicBezTo>
                    <a:pt x="129" y="1865"/>
                    <a:pt x="386" y="2187"/>
                    <a:pt x="708" y="2412"/>
                  </a:cubicBezTo>
                  <a:cubicBezTo>
                    <a:pt x="1415" y="2508"/>
                    <a:pt x="1929" y="2572"/>
                    <a:pt x="2058" y="2572"/>
                  </a:cubicBezTo>
                  <a:cubicBezTo>
                    <a:pt x="2636" y="2572"/>
                    <a:pt x="4983" y="1608"/>
                    <a:pt x="5690" y="1447"/>
                  </a:cubicBezTo>
                  <a:cubicBezTo>
                    <a:pt x="6397" y="1287"/>
                    <a:pt x="7972" y="1"/>
                    <a:pt x="79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3872;p64">
              <a:extLst>
                <a:ext uri="{FF2B5EF4-FFF2-40B4-BE49-F238E27FC236}">
                  <a16:creationId xmlns:a16="http://schemas.microsoft.com/office/drawing/2014/main" id="{454C69EA-0F4D-E240-2FFC-5B286732B053}"/>
                </a:ext>
              </a:extLst>
            </p:cNvPr>
            <p:cNvSpPr/>
            <p:nvPr/>
          </p:nvSpPr>
          <p:spPr>
            <a:xfrm>
              <a:off x="5298250" y="3562650"/>
              <a:ext cx="217825" cy="75575"/>
            </a:xfrm>
            <a:custGeom>
              <a:avLst/>
              <a:gdLst/>
              <a:ahLst/>
              <a:cxnLst/>
              <a:rect l="l" t="t" r="r" b="b"/>
              <a:pathLst>
                <a:path w="8713" h="3023" extrusionOk="0">
                  <a:moveTo>
                    <a:pt x="7446" y="457"/>
                  </a:moveTo>
                  <a:cubicBezTo>
                    <a:pt x="7233" y="612"/>
                    <a:pt x="6984" y="789"/>
                    <a:pt x="6719" y="965"/>
                  </a:cubicBezTo>
                  <a:cubicBezTo>
                    <a:pt x="6365" y="1222"/>
                    <a:pt x="5980" y="1415"/>
                    <a:pt x="5787" y="1479"/>
                  </a:cubicBezTo>
                  <a:cubicBezTo>
                    <a:pt x="5401" y="1544"/>
                    <a:pt x="4630" y="1833"/>
                    <a:pt x="3890" y="2090"/>
                  </a:cubicBezTo>
                  <a:cubicBezTo>
                    <a:pt x="3505" y="2219"/>
                    <a:pt x="3151" y="2347"/>
                    <a:pt x="2830" y="2444"/>
                  </a:cubicBezTo>
                  <a:cubicBezTo>
                    <a:pt x="2540" y="2540"/>
                    <a:pt x="2283" y="2605"/>
                    <a:pt x="2187" y="2605"/>
                  </a:cubicBezTo>
                  <a:cubicBezTo>
                    <a:pt x="2155" y="2605"/>
                    <a:pt x="1994" y="2572"/>
                    <a:pt x="1737" y="2540"/>
                  </a:cubicBezTo>
                  <a:cubicBezTo>
                    <a:pt x="1525" y="2540"/>
                    <a:pt x="1257" y="2483"/>
                    <a:pt x="932" y="2450"/>
                  </a:cubicBezTo>
                  <a:lnTo>
                    <a:pt x="932" y="2450"/>
                  </a:lnTo>
                  <a:cubicBezTo>
                    <a:pt x="659" y="2231"/>
                    <a:pt x="450" y="1983"/>
                    <a:pt x="419" y="1704"/>
                  </a:cubicBezTo>
                  <a:lnTo>
                    <a:pt x="419" y="1608"/>
                  </a:lnTo>
                  <a:cubicBezTo>
                    <a:pt x="419" y="1190"/>
                    <a:pt x="612" y="933"/>
                    <a:pt x="837" y="772"/>
                  </a:cubicBezTo>
                  <a:cubicBezTo>
                    <a:pt x="933" y="676"/>
                    <a:pt x="1030" y="612"/>
                    <a:pt x="1126" y="579"/>
                  </a:cubicBezTo>
                  <a:lnTo>
                    <a:pt x="1222" y="515"/>
                  </a:lnTo>
                  <a:lnTo>
                    <a:pt x="1222" y="515"/>
                  </a:lnTo>
                  <a:lnTo>
                    <a:pt x="1222" y="515"/>
                  </a:lnTo>
                  <a:lnTo>
                    <a:pt x="7446" y="457"/>
                  </a:lnTo>
                  <a:close/>
                  <a:moveTo>
                    <a:pt x="8712" y="1"/>
                  </a:moveTo>
                  <a:lnTo>
                    <a:pt x="1126" y="97"/>
                  </a:lnTo>
                  <a:lnTo>
                    <a:pt x="1094" y="97"/>
                  </a:lnTo>
                  <a:cubicBezTo>
                    <a:pt x="1094" y="97"/>
                    <a:pt x="805" y="194"/>
                    <a:pt x="547" y="451"/>
                  </a:cubicBezTo>
                  <a:cubicBezTo>
                    <a:pt x="290" y="676"/>
                    <a:pt x="1" y="1062"/>
                    <a:pt x="1" y="1608"/>
                  </a:cubicBezTo>
                  <a:cubicBezTo>
                    <a:pt x="1" y="1640"/>
                    <a:pt x="1" y="1704"/>
                    <a:pt x="1" y="1737"/>
                  </a:cubicBezTo>
                  <a:cubicBezTo>
                    <a:pt x="33" y="2219"/>
                    <a:pt x="354" y="2572"/>
                    <a:pt x="708" y="2830"/>
                  </a:cubicBezTo>
                  <a:lnTo>
                    <a:pt x="772" y="2862"/>
                  </a:lnTo>
                  <a:lnTo>
                    <a:pt x="805" y="2862"/>
                  </a:lnTo>
                  <a:cubicBezTo>
                    <a:pt x="1158" y="2894"/>
                    <a:pt x="1480" y="2958"/>
                    <a:pt x="1705" y="2990"/>
                  </a:cubicBezTo>
                  <a:cubicBezTo>
                    <a:pt x="1930" y="2990"/>
                    <a:pt x="2090" y="3022"/>
                    <a:pt x="2187" y="3022"/>
                  </a:cubicBezTo>
                  <a:lnTo>
                    <a:pt x="2219" y="3022"/>
                  </a:lnTo>
                  <a:cubicBezTo>
                    <a:pt x="2380" y="3022"/>
                    <a:pt x="2637" y="2958"/>
                    <a:pt x="2958" y="2862"/>
                  </a:cubicBezTo>
                  <a:cubicBezTo>
                    <a:pt x="3440" y="2701"/>
                    <a:pt x="4051" y="2476"/>
                    <a:pt x="4598" y="2283"/>
                  </a:cubicBezTo>
                  <a:cubicBezTo>
                    <a:pt x="5144" y="2090"/>
                    <a:pt x="5626" y="1929"/>
                    <a:pt x="5851" y="1897"/>
                  </a:cubicBezTo>
                  <a:cubicBezTo>
                    <a:pt x="6076" y="1833"/>
                    <a:pt x="6333" y="1704"/>
                    <a:pt x="6558" y="1576"/>
                  </a:cubicBezTo>
                  <a:cubicBezTo>
                    <a:pt x="7330" y="1126"/>
                    <a:pt x="8230" y="387"/>
                    <a:pt x="8230" y="387"/>
                  </a:cubicBezTo>
                  <a:lnTo>
                    <a:pt x="8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3873;p64">
              <a:extLst>
                <a:ext uri="{FF2B5EF4-FFF2-40B4-BE49-F238E27FC236}">
                  <a16:creationId xmlns:a16="http://schemas.microsoft.com/office/drawing/2014/main" id="{F6D0B4E7-425D-8730-98CC-6B54E42373F5}"/>
                </a:ext>
              </a:extLst>
            </p:cNvPr>
            <p:cNvSpPr/>
            <p:nvPr/>
          </p:nvSpPr>
          <p:spPr>
            <a:xfrm>
              <a:off x="4830550" y="3803825"/>
              <a:ext cx="219425" cy="1071950"/>
            </a:xfrm>
            <a:custGeom>
              <a:avLst/>
              <a:gdLst/>
              <a:ahLst/>
              <a:cxnLst/>
              <a:rect l="l" t="t" r="r" b="b"/>
              <a:pathLst>
                <a:path w="8777" h="42878" extrusionOk="0">
                  <a:moveTo>
                    <a:pt x="3190" y="0"/>
                  </a:moveTo>
                  <a:cubicBezTo>
                    <a:pt x="3112" y="0"/>
                    <a:pt x="3034" y="10"/>
                    <a:pt x="2958" y="29"/>
                  </a:cubicBezTo>
                  <a:cubicBezTo>
                    <a:pt x="1544" y="383"/>
                    <a:pt x="1930" y="2215"/>
                    <a:pt x="1930" y="2215"/>
                  </a:cubicBezTo>
                  <a:cubicBezTo>
                    <a:pt x="1930" y="2215"/>
                    <a:pt x="2476" y="16873"/>
                    <a:pt x="2508" y="19220"/>
                  </a:cubicBezTo>
                  <a:cubicBezTo>
                    <a:pt x="2572" y="21598"/>
                    <a:pt x="1" y="26934"/>
                    <a:pt x="290" y="30727"/>
                  </a:cubicBezTo>
                  <a:cubicBezTo>
                    <a:pt x="579" y="34488"/>
                    <a:pt x="997" y="42878"/>
                    <a:pt x="997" y="42878"/>
                  </a:cubicBezTo>
                  <a:lnTo>
                    <a:pt x="3890" y="42814"/>
                  </a:lnTo>
                  <a:cubicBezTo>
                    <a:pt x="3890" y="42814"/>
                    <a:pt x="4276" y="40660"/>
                    <a:pt x="5080" y="38056"/>
                  </a:cubicBezTo>
                  <a:cubicBezTo>
                    <a:pt x="5883" y="35453"/>
                    <a:pt x="6880" y="31306"/>
                    <a:pt x="7137" y="27770"/>
                  </a:cubicBezTo>
                  <a:cubicBezTo>
                    <a:pt x="7362" y="24202"/>
                    <a:pt x="8776" y="14141"/>
                    <a:pt x="7458" y="8323"/>
                  </a:cubicBezTo>
                  <a:cubicBezTo>
                    <a:pt x="6213" y="2856"/>
                    <a:pt x="4537" y="0"/>
                    <a:pt x="3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3874;p64">
              <a:extLst>
                <a:ext uri="{FF2B5EF4-FFF2-40B4-BE49-F238E27FC236}">
                  <a16:creationId xmlns:a16="http://schemas.microsoft.com/office/drawing/2014/main" id="{0500156F-C35A-C940-A519-E63E42A90936}"/>
                </a:ext>
              </a:extLst>
            </p:cNvPr>
            <p:cNvSpPr/>
            <p:nvPr/>
          </p:nvSpPr>
          <p:spPr>
            <a:xfrm>
              <a:off x="4832175" y="3798125"/>
              <a:ext cx="204125" cy="1083275"/>
            </a:xfrm>
            <a:custGeom>
              <a:avLst/>
              <a:gdLst/>
              <a:ahLst/>
              <a:cxnLst/>
              <a:rect l="l" t="t" r="r" b="b"/>
              <a:pathLst>
                <a:path w="8165" h="43331" extrusionOk="0">
                  <a:moveTo>
                    <a:pt x="3118" y="418"/>
                  </a:moveTo>
                  <a:cubicBezTo>
                    <a:pt x="3375" y="418"/>
                    <a:pt x="3697" y="579"/>
                    <a:pt x="4050" y="900"/>
                  </a:cubicBezTo>
                  <a:cubicBezTo>
                    <a:pt x="4565" y="1415"/>
                    <a:pt x="5111" y="2315"/>
                    <a:pt x="5658" y="3600"/>
                  </a:cubicBezTo>
                  <a:cubicBezTo>
                    <a:pt x="6204" y="4886"/>
                    <a:pt x="6718" y="6558"/>
                    <a:pt x="7168" y="8615"/>
                  </a:cubicBezTo>
                  <a:cubicBezTo>
                    <a:pt x="7586" y="10383"/>
                    <a:pt x="7715" y="12601"/>
                    <a:pt x="7715" y="14915"/>
                  </a:cubicBezTo>
                  <a:cubicBezTo>
                    <a:pt x="7715" y="19994"/>
                    <a:pt x="7008" y="25491"/>
                    <a:pt x="6847" y="27966"/>
                  </a:cubicBezTo>
                  <a:cubicBezTo>
                    <a:pt x="6622" y="31502"/>
                    <a:pt x="5625" y="35616"/>
                    <a:pt x="4822" y="38220"/>
                  </a:cubicBezTo>
                  <a:cubicBezTo>
                    <a:pt x="4145" y="40412"/>
                    <a:pt x="3765" y="42308"/>
                    <a:pt x="3662" y="42852"/>
                  </a:cubicBezTo>
                  <a:lnTo>
                    <a:pt x="3662" y="42852"/>
                  </a:lnTo>
                  <a:lnTo>
                    <a:pt x="1147" y="42908"/>
                  </a:lnTo>
                  <a:lnTo>
                    <a:pt x="1147" y="42908"/>
                  </a:lnTo>
                  <a:cubicBezTo>
                    <a:pt x="1083" y="41618"/>
                    <a:pt x="713" y="34343"/>
                    <a:pt x="450" y="30923"/>
                  </a:cubicBezTo>
                  <a:cubicBezTo>
                    <a:pt x="418" y="30730"/>
                    <a:pt x="418" y="30505"/>
                    <a:pt x="418" y="30312"/>
                  </a:cubicBezTo>
                  <a:cubicBezTo>
                    <a:pt x="418" y="28512"/>
                    <a:pt x="964" y="26391"/>
                    <a:pt x="1543" y="24462"/>
                  </a:cubicBezTo>
                  <a:cubicBezTo>
                    <a:pt x="2090" y="22501"/>
                    <a:pt x="2668" y="20733"/>
                    <a:pt x="2668" y="19544"/>
                  </a:cubicBezTo>
                  <a:lnTo>
                    <a:pt x="2668" y="19448"/>
                  </a:lnTo>
                  <a:cubicBezTo>
                    <a:pt x="2604" y="17069"/>
                    <a:pt x="2057" y="2411"/>
                    <a:pt x="2057" y="2411"/>
                  </a:cubicBezTo>
                  <a:lnTo>
                    <a:pt x="2057" y="2379"/>
                  </a:lnTo>
                  <a:lnTo>
                    <a:pt x="2057" y="2347"/>
                  </a:lnTo>
                  <a:cubicBezTo>
                    <a:pt x="2057" y="2282"/>
                    <a:pt x="2025" y="2122"/>
                    <a:pt x="2025" y="1929"/>
                  </a:cubicBezTo>
                  <a:cubicBezTo>
                    <a:pt x="2025" y="1640"/>
                    <a:pt x="2057" y="1318"/>
                    <a:pt x="2186" y="1061"/>
                  </a:cubicBezTo>
                  <a:cubicBezTo>
                    <a:pt x="2347" y="772"/>
                    <a:pt x="2540" y="547"/>
                    <a:pt x="2925" y="450"/>
                  </a:cubicBezTo>
                  <a:cubicBezTo>
                    <a:pt x="2990" y="450"/>
                    <a:pt x="3054" y="418"/>
                    <a:pt x="3118" y="418"/>
                  </a:cubicBezTo>
                  <a:close/>
                  <a:moveTo>
                    <a:pt x="3118" y="0"/>
                  </a:moveTo>
                  <a:cubicBezTo>
                    <a:pt x="3022" y="0"/>
                    <a:pt x="2925" y="32"/>
                    <a:pt x="2829" y="32"/>
                  </a:cubicBezTo>
                  <a:cubicBezTo>
                    <a:pt x="2315" y="161"/>
                    <a:pt x="1993" y="514"/>
                    <a:pt x="1800" y="868"/>
                  </a:cubicBezTo>
                  <a:cubicBezTo>
                    <a:pt x="1640" y="1222"/>
                    <a:pt x="1607" y="1607"/>
                    <a:pt x="1607" y="1929"/>
                  </a:cubicBezTo>
                  <a:cubicBezTo>
                    <a:pt x="1607" y="2250"/>
                    <a:pt x="1640" y="2475"/>
                    <a:pt x="1640" y="2475"/>
                  </a:cubicBezTo>
                  <a:lnTo>
                    <a:pt x="1641" y="2475"/>
                  </a:lnTo>
                  <a:lnTo>
                    <a:pt x="1641" y="2475"/>
                  </a:lnTo>
                  <a:cubicBezTo>
                    <a:pt x="1647" y="2647"/>
                    <a:pt x="1679" y="3498"/>
                    <a:pt x="1736" y="4758"/>
                  </a:cubicBezTo>
                  <a:cubicBezTo>
                    <a:pt x="1897" y="9001"/>
                    <a:pt x="2186" y="17680"/>
                    <a:pt x="2250" y="19448"/>
                  </a:cubicBezTo>
                  <a:lnTo>
                    <a:pt x="2250" y="19544"/>
                  </a:lnTo>
                  <a:cubicBezTo>
                    <a:pt x="2250" y="20605"/>
                    <a:pt x="1704" y="22373"/>
                    <a:pt x="1125" y="24334"/>
                  </a:cubicBezTo>
                  <a:cubicBezTo>
                    <a:pt x="547" y="26294"/>
                    <a:pt x="0" y="28416"/>
                    <a:pt x="0" y="30312"/>
                  </a:cubicBezTo>
                  <a:cubicBezTo>
                    <a:pt x="0" y="30537"/>
                    <a:pt x="0" y="30730"/>
                    <a:pt x="0" y="30955"/>
                  </a:cubicBezTo>
                  <a:cubicBezTo>
                    <a:pt x="161" y="32852"/>
                    <a:pt x="354" y="35873"/>
                    <a:pt x="482" y="38445"/>
                  </a:cubicBezTo>
                  <a:cubicBezTo>
                    <a:pt x="547" y="39731"/>
                    <a:pt x="611" y="40920"/>
                    <a:pt x="643" y="41756"/>
                  </a:cubicBezTo>
                  <a:cubicBezTo>
                    <a:pt x="707" y="42592"/>
                    <a:pt x="707" y="43138"/>
                    <a:pt x="707" y="43138"/>
                  </a:cubicBezTo>
                  <a:lnTo>
                    <a:pt x="739" y="43331"/>
                  </a:lnTo>
                  <a:lnTo>
                    <a:pt x="4018" y="43267"/>
                  </a:lnTo>
                  <a:lnTo>
                    <a:pt x="4050" y="43074"/>
                  </a:lnTo>
                  <a:cubicBezTo>
                    <a:pt x="4050" y="43074"/>
                    <a:pt x="4082" y="42945"/>
                    <a:pt x="4115" y="42720"/>
                  </a:cubicBezTo>
                  <a:cubicBezTo>
                    <a:pt x="4275" y="41981"/>
                    <a:pt x="4629" y="40277"/>
                    <a:pt x="5240" y="38349"/>
                  </a:cubicBezTo>
                  <a:cubicBezTo>
                    <a:pt x="6043" y="35713"/>
                    <a:pt x="7040" y="31598"/>
                    <a:pt x="7265" y="27998"/>
                  </a:cubicBezTo>
                  <a:cubicBezTo>
                    <a:pt x="7458" y="25555"/>
                    <a:pt x="8165" y="20026"/>
                    <a:pt x="8165" y="14915"/>
                  </a:cubicBezTo>
                  <a:cubicBezTo>
                    <a:pt x="8165" y="12601"/>
                    <a:pt x="8004" y="10351"/>
                    <a:pt x="7586" y="8518"/>
                  </a:cubicBezTo>
                  <a:cubicBezTo>
                    <a:pt x="6975" y="5754"/>
                    <a:pt x="6236" y="3665"/>
                    <a:pt x="5497" y="2250"/>
                  </a:cubicBezTo>
                  <a:cubicBezTo>
                    <a:pt x="5111" y="1511"/>
                    <a:pt x="4725" y="964"/>
                    <a:pt x="4340" y="611"/>
                  </a:cubicBezTo>
                  <a:cubicBezTo>
                    <a:pt x="3954" y="225"/>
                    <a:pt x="3536" y="0"/>
                    <a:pt x="31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3875;p64">
              <a:extLst>
                <a:ext uri="{FF2B5EF4-FFF2-40B4-BE49-F238E27FC236}">
                  <a16:creationId xmlns:a16="http://schemas.microsoft.com/office/drawing/2014/main" id="{2197B191-4B56-6DA5-6695-141A83314602}"/>
                </a:ext>
              </a:extLst>
            </p:cNvPr>
            <p:cNvSpPr/>
            <p:nvPr/>
          </p:nvSpPr>
          <p:spPr>
            <a:xfrm>
              <a:off x="4814475" y="3655075"/>
              <a:ext cx="331925" cy="1231150"/>
            </a:xfrm>
            <a:custGeom>
              <a:avLst/>
              <a:gdLst/>
              <a:ahLst/>
              <a:cxnLst/>
              <a:rect l="l" t="t" r="r" b="b"/>
              <a:pathLst>
                <a:path w="13277" h="49246" extrusionOk="0">
                  <a:moveTo>
                    <a:pt x="772" y="0"/>
                  </a:moveTo>
                  <a:cubicBezTo>
                    <a:pt x="772" y="1"/>
                    <a:pt x="1" y="4340"/>
                    <a:pt x="1030" y="6558"/>
                  </a:cubicBezTo>
                  <a:cubicBezTo>
                    <a:pt x="2026" y="8808"/>
                    <a:pt x="3665" y="14690"/>
                    <a:pt x="4630" y="18130"/>
                  </a:cubicBezTo>
                  <a:cubicBezTo>
                    <a:pt x="5562" y="21569"/>
                    <a:pt x="5755" y="25234"/>
                    <a:pt x="4855" y="28384"/>
                  </a:cubicBezTo>
                  <a:cubicBezTo>
                    <a:pt x="3955" y="31534"/>
                    <a:pt x="4565" y="35617"/>
                    <a:pt x="5305" y="38927"/>
                  </a:cubicBezTo>
                  <a:cubicBezTo>
                    <a:pt x="6012" y="42270"/>
                    <a:pt x="7137" y="49246"/>
                    <a:pt x="7137" y="49246"/>
                  </a:cubicBezTo>
                  <a:lnTo>
                    <a:pt x="9837" y="49182"/>
                  </a:lnTo>
                  <a:cubicBezTo>
                    <a:pt x="9837" y="49182"/>
                    <a:pt x="11059" y="35584"/>
                    <a:pt x="11734" y="32338"/>
                  </a:cubicBezTo>
                  <a:cubicBezTo>
                    <a:pt x="12409" y="29059"/>
                    <a:pt x="13052" y="23980"/>
                    <a:pt x="13180" y="19448"/>
                  </a:cubicBezTo>
                  <a:cubicBezTo>
                    <a:pt x="13277" y="14915"/>
                    <a:pt x="12955" y="4565"/>
                    <a:pt x="12955" y="4565"/>
                  </a:cubicBezTo>
                  <a:lnTo>
                    <a:pt x="13084" y="1029"/>
                  </a:lnTo>
                  <a:lnTo>
                    <a:pt x="77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3876;p64">
              <a:extLst>
                <a:ext uri="{FF2B5EF4-FFF2-40B4-BE49-F238E27FC236}">
                  <a16:creationId xmlns:a16="http://schemas.microsoft.com/office/drawing/2014/main" id="{DE21D4ED-0F84-C0E7-9543-BAFD65BE1E51}"/>
                </a:ext>
              </a:extLst>
            </p:cNvPr>
            <p:cNvSpPr/>
            <p:nvPr/>
          </p:nvSpPr>
          <p:spPr>
            <a:xfrm>
              <a:off x="4821725" y="3649450"/>
              <a:ext cx="327900" cy="1242400"/>
            </a:xfrm>
            <a:custGeom>
              <a:avLst/>
              <a:gdLst/>
              <a:ahLst/>
              <a:cxnLst/>
              <a:rect l="l" t="t" r="r" b="b"/>
              <a:pathLst>
                <a:path w="13116" h="49696" extrusionOk="0">
                  <a:moveTo>
                    <a:pt x="657" y="436"/>
                  </a:moveTo>
                  <a:lnTo>
                    <a:pt x="12569" y="1447"/>
                  </a:lnTo>
                  <a:lnTo>
                    <a:pt x="12440" y="4790"/>
                  </a:lnTo>
                  <a:lnTo>
                    <a:pt x="12440" y="4822"/>
                  </a:lnTo>
                  <a:cubicBezTo>
                    <a:pt x="12440" y="4822"/>
                    <a:pt x="12472" y="5272"/>
                    <a:pt x="12472" y="6076"/>
                  </a:cubicBezTo>
                  <a:cubicBezTo>
                    <a:pt x="12569" y="8422"/>
                    <a:pt x="12697" y="13630"/>
                    <a:pt x="12697" y="17391"/>
                  </a:cubicBezTo>
                  <a:cubicBezTo>
                    <a:pt x="12697" y="18258"/>
                    <a:pt x="12697" y="19030"/>
                    <a:pt x="12665" y="19673"/>
                  </a:cubicBezTo>
                  <a:cubicBezTo>
                    <a:pt x="12569" y="24205"/>
                    <a:pt x="11926" y="29284"/>
                    <a:pt x="11219" y="32499"/>
                  </a:cubicBezTo>
                  <a:cubicBezTo>
                    <a:pt x="10897" y="34170"/>
                    <a:pt x="10415" y="38349"/>
                    <a:pt x="10029" y="42174"/>
                  </a:cubicBezTo>
                  <a:cubicBezTo>
                    <a:pt x="9697" y="45469"/>
                    <a:pt x="9436" y="48453"/>
                    <a:pt x="9370" y="49218"/>
                  </a:cubicBezTo>
                  <a:lnTo>
                    <a:pt x="9370" y="49218"/>
                  </a:lnTo>
                  <a:lnTo>
                    <a:pt x="7045" y="49273"/>
                  </a:lnTo>
                  <a:lnTo>
                    <a:pt x="7045" y="49273"/>
                  </a:lnTo>
                  <a:cubicBezTo>
                    <a:pt x="6870" y="48199"/>
                    <a:pt x="5880" y="42159"/>
                    <a:pt x="5208" y="39120"/>
                  </a:cubicBezTo>
                  <a:cubicBezTo>
                    <a:pt x="4758" y="36967"/>
                    <a:pt x="4340" y="34524"/>
                    <a:pt x="4340" y="32209"/>
                  </a:cubicBezTo>
                  <a:cubicBezTo>
                    <a:pt x="4340" y="30956"/>
                    <a:pt x="4468" y="29734"/>
                    <a:pt x="4758" y="28673"/>
                  </a:cubicBezTo>
                  <a:cubicBezTo>
                    <a:pt x="5176" y="27227"/>
                    <a:pt x="5368" y="25716"/>
                    <a:pt x="5368" y="24173"/>
                  </a:cubicBezTo>
                  <a:cubicBezTo>
                    <a:pt x="5368" y="22244"/>
                    <a:pt x="5047" y="20219"/>
                    <a:pt x="4533" y="18291"/>
                  </a:cubicBezTo>
                  <a:cubicBezTo>
                    <a:pt x="4050" y="16587"/>
                    <a:pt x="3408" y="14273"/>
                    <a:pt x="2765" y="12055"/>
                  </a:cubicBezTo>
                  <a:cubicBezTo>
                    <a:pt x="2122" y="9869"/>
                    <a:pt x="1447" y="7844"/>
                    <a:pt x="932" y="6719"/>
                  </a:cubicBezTo>
                  <a:cubicBezTo>
                    <a:pt x="547" y="5851"/>
                    <a:pt x="418" y="4661"/>
                    <a:pt x="418" y="3504"/>
                  </a:cubicBezTo>
                  <a:cubicBezTo>
                    <a:pt x="418" y="2668"/>
                    <a:pt x="482" y="1833"/>
                    <a:pt x="547" y="1254"/>
                  </a:cubicBezTo>
                  <a:cubicBezTo>
                    <a:pt x="579" y="933"/>
                    <a:pt x="611" y="708"/>
                    <a:pt x="643" y="515"/>
                  </a:cubicBezTo>
                  <a:cubicBezTo>
                    <a:pt x="649" y="486"/>
                    <a:pt x="654" y="460"/>
                    <a:pt x="657" y="436"/>
                  </a:cubicBezTo>
                  <a:close/>
                  <a:moveTo>
                    <a:pt x="290" y="0"/>
                  </a:moveTo>
                  <a:lnTo>
                    <a:pt x="257" y="193"/>
                  </a:lnTo>
                  <a:cubicBezTo>
                    <a:pt x="257" y="193"/>
                    <a:pt x="0" y="1768"/>
                    <a:pt x="0" y="3504"/>
                  </a:cubicBezTo>
                  <a:cubicBezTo>
                    <a:pt x="0" y="4694"/>
                    <a:pt x="97" y="5947"/>
                    <a:pt x="547" y="6879"/>
                  </a:cubicBezTo>
                  <a:cubicBezTo>
                    <a:pt x="1029" y="7972"/>
                    <a:pt x="1704" y="10029"/>
                    <a:pt x="2347" y="12183"/>
                  </a:cubicBezTo>
                  <a:cubicBezTo>
                    <a:pt x="3022" y="14369"/>
                    <a:pt x="3665" y="16716"/>
                    <a:pt x="4115" y="18419"/>
                  </a:cubicBezTo>
                  <a:cubicBezTo>
                    <a:pt x="4629" y="20316"/>
                    <a:pt x="4918" y="22277"/>
                    <a:pt x="4918" y="24173"/>
                  </a:cubicBezTo>
                  <a:cubicBezTo>
                    <a:pt x="4918" y="25684"/>
                    <a:pt x="4758" y="27163"/>
                    <a:pt x="4340" y="28545"/>
                  </a:cubicBezTo>
                  <a:cubicBezTo>
                    <a:pt x="4018" y="29670"/>
                    <a:pt x="3890" y="30923"/>
                    <a:pt x="3890" y="32209"/>
                  </a:cubicBezTo>
                  <a:cubicBezTo>
                    <a:pt x="3890" y="34556"/>
                    <a:pt x="4340" y="37031"/>
                    <a:pt x="4790" y="39217"/>
                  </a:cubicBezTo>
                  <a:cubicBezTo>
                    <a:pt x="5176" y="40856"/>
                    <a:pt x="5626" y="43428"/>
                    <a:pt x="6011" y="45613"/>
                  </a:cubicBezTo>
                  <a:cubicBezTo>
                    <a:pt x="6172" y="46674"/>
                    <a:pt x="6333" y="47671"/>
                    <a:pt x="6461" y="48378"/>
                  </a:cubicBezTo>
                  <a:cubicBezTo>
                    <a:pt x="6590" y="49085"/>
                    <a:pt x="6654" y="49503"/>
                    <a:pt x="6654" y="49503"/>
                  </a:cubicBezTo>
                  <a:lnTo>
                    <a:pt x="6686" y="49696"/>
                  </a:lnTo>
                  <a:lnTo>
                    <a:pt x="9740" y="49632"/>
                  </a:lnTo>
                  <a:lnTo>
                    <a:pt x="9772" y="49439"/>
                  </a:lnTo>
                  <a:cubicBezTo>
                    <a:pt x="9772" y="49439"/>
                    <a:pt x="9836" y="48571"/>
                    <a:pt x="9965" y="47253"/>
                  </a:cubicBezTo>
                  <a:cubicBezTo>
                    <a:pt x="10158" y="45260"/>
                    <a:pt x="10447" y="42206"/>
                    <a:pt x="10769" y="39345"/>
                  </a:cubicBezTo>
                  <a:cubicBezTo>
                    <a:pt x="11058" y="36484"/>
                    <a:pt x="11412" y="33784"/>
                    <a:pt x="11637" y="32595"/>
                  </a:cubicBezTo>
                  <a:cubicBezTo>
                    <a:pt x="12344" y="29316"/>
                    <a:pt x="12987" y="24237"/>
                    <a:pt x="13083" y="19673"/>
                  </a:cubicBezTo>
                  <a:cubicBezTo>
                    <a:pt x="13115" y="19030"/>
                    <a:pt x="13115" y="18258"/>
                    <a:pt x="13115" y="17391"/>
                  </a:cubicBezTo>
                  <a:cubicBezTo>
                    <a:pt x="13115" y="12518"/>
                    <a:pt x="12872" y="5216"/>
                    <a:pt x="12859" y="4808"/>
                  </a:cubicBezTo>
                  <a:lnTo>
                    <a:pt x="12859" y="4808"/>
                  </a:lnTo>
                  <a:lnTo>
                    <a:pt x="13019" y="1029"/>
                  </a:lnTo>
                  <a:lnTo>
                    <a:pt x="2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3877;p64">
              <a:extLst>
                <a:ext uri="{FF2B5EF4-FFF2-40B4-BE49-F238E27FC236}">
                  <a16:creationId xmlns:a16="http://schemas.microsoft.com/office/drawing/2014/main" id="{44876AE6-EB94-8AC8-8A09-33F5D474FCCC}"/>
                </a:ext>
              </a:extLst>
            </p:cNvPr>
            <p:cNvSpPr/>
            <p:nvPr/>
          </p:nvSpPr>
          <p:spPr>
            <a:xfrm>
              <a:off x="4835375" y="4872550"/>
              <a:ext cx="217000" cy="65925"/>
            </a:xfrm>
            <a:custGeom>
              <a:avLst/>
              <a:gdLst/>
              <a:ahLst/>
              <a:cxnLst/>
              <a:rect l="l" t="t" r="r" b="b"/>
              <a:pathLst>
                <a:path w="8680" h="2637" extrusionOk="0">
                  <a:moveTo>
                    <a:pt x="804" y="0"/>
                  </a:moveTo>
                  <a:lnTo>
                    <a:pt x="772" y="65"/>
                  </a:lnTo>
                  <a:cubicBezTo>
                    <a:pt x="1" y="965"/>
                    <a:pt x="258" y="2636"/>
                    <a:pt x="258" y="2636"/>
                  </a:cubicBezTo>
                  <a:lnTo>
                    <a:pt x="8680" y="2636"/>
                  </a:lnTo>
                  <a:lnTo>
                    <a:pt x="8680" y="2379"/>
                  </a:lnTo>
                  <a:cubicBezTo>
                    <a:pt x="8680" y="2379"/>
                    <a:pt x="8390" y="2025"/>
                    <a:pt x="8230" y="1929"/>
                  </a:cubicBezTo>
                  <a:cubicBezTo>
                    <a:pt x="8069" y="1833"/>
                    <a:pt x="5594" y="1415"/>
                    <a:pt x="5047" y="997"/>
                  </a:cubicBezTo>
                  <a:cubicBezTo>
                    <a:pt x="4469" y="579"/>
                    <a:pt x="3729" y="0"/>
                    <a:pt x="37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3878;p64">
              <a:extLst>
                <a:ext uri="{FF2B5EF4-FFF2-40B4-BE49-F238E27FC236}">
                  <a16:creationId xmlns:a16="http://schemas.microsoft.com/office/drawing/2014/main" id="{8E4B9E2C-BFA2-27E4-38A8-C307BB9CA9D4}"/>
                </a:ext>
              </a:extLst>
            </p:cNvPr>
            <p:cNvSpPr/>
            <p:nvPr/>
          </p:nvSpPr>
          <p:spPr>
            <a:xfrm>
              <a:off x="4835375" y="4867725"/>
              <a:ext cx="222625" cy="76375"/>
            </a:xfrm>
            <a:custGeom>
              <a:avLst/>
              <a:gdLst/>
              <a:ahLst/>
              <a:cxnLst/>
              <a:rect l="l" t="t" r="r" b="b"/>
              <a:pathLst>
                <a:path w="8905" h="3055" extrusionOk="0">
                  <a:moveTo>
                    <a:pt x="3644" y="418"/>
                  </a:moveTo>
                  <a:cubicBezTo>
                    <a:pt x="3811" y="541"/>
                    <a:pt x="4424" y="993"/>
                    <a:pt x="4919" y="1351"/>
                  </a:cubicBezTo>
                  <a:cubicBezTo>
                    <a:pt x="5112" y="1479"/>
                    <a:pt x="5369" y="1608"/>
                    <a:pt x="5690" y="1704"/>
                  </a:cubicBezTo>
                  <a:cubicBezTo>
                    <a:pt x="6172" y="1833"/>
                    <a:pt x="6751" y="1993"/>
                    <a:pt x="7265" y="2090"/>
                  </a:cubicBezTo>
                  <a:cubicBezTo>
                    <a:pt x="7490" y="2154"/>
                    <a:pt x="7715" y="2186"/>
                    <a:pt x="7876" y="2218"/>
                  </a:cubicBezTo>
                  <a:cubicBezTo>
                    <a:pt x="7940" y="2251"/>
                    <a:pt x="8037" y="2283"/>
                    <a:pt x="8069" y="2283"/>
                  </a:cubicBezTo>
                  <a:lnTo>
                    <a:pt x="8101" y="2283"/>
                  </a:lnTo>
                  <a:cubicBezTo>
                    <a:pt x="8101" y="2283"/>
                    <a:pt x="8101" y="2283"/>
                    <a:pt x="8101" y="2283"/>
                  </a:cubicBezTo>
                  <a:lnTo>
                    <a:pt x="8101" y="2283"/>
                  </a:lnTo>
                  <a:lnTo>
                    <a:pt x="8133" y="2315"/>
                  </a:lnTo>
                  <a:lnTo>
                    <a:pt x="8135" y="2306"/>
                  </a:lnTo>
                  <a:lnTo>
                    <a:pt x="8135" y="2306"/>
                  </a:lnTo>
                  <a:cubicBezTo>
                    <a:pt x="8197" y="2357"/>
                    <a:pt x="8278" y="2459"/>
                    <a:pt x="8358" y="2540"/>
                  </a:cubicBezTo>
                  <a:cubicBezTo>
                    <a:pt x="8382" y="2563"/>
                    <a:pt x="8403" y="2585"/>
                    <a:pt x="8423" y="2604"/>
                  </a:cubicBezTo>
                  <a:lnTo>
                    <a:pt x="440" y="2604"/>
                  </a:lnTo>
                  <a:cubicBezTo>
                    <a:pt x="431" y="2489"/>
                    <a:pt x="419" y="2334"/>
                    <a:pt x="419" y="2154"/>
                  </a:cubicBezTo>
                  <a:cubicBezTo>
                    <a:pt x="419" y="1608"/>
                    <a:pt x="515" y="836"/>
                    <a:pt x="933" y="418"/>
                  </a:cubicBezTo>
                  <a:close/>
                  <a:moveTo>
                    <a:pt x="708" y="0"/>
                  </a:moveTo>
                  <a:lnTo>
                    <a:pt x="611" y="129"/>
                  </a:lnTo>
                  <a:cubicBezTo>
                    <a:pt x="97" y="708"/>
                    <a:pt x="1" y="1543"/>
                    <a:pt x="1" y="2154"/>
                  </a:cubicBezTo>
                  <a:cubicBezTo>
                    <a:pt x="1" y="2572"/>
                    <a:pt x="65" y="2861"/>
                    <a:pt x="65" y="2861"/>
                  </a:cubicBezTo>
                  <a:lnTo>
                    <a:pt x="65" y="3054"/>
                  </a:lnTo>
                  <a:lnTo>
                    <a:pt x="8905" y="3054"/>
                  </a:lnTo>
                  <a:lnTo>
                    <a:pt x="8905" y="2572"/>
                  </a:lnTo>
                  <a:lnTo>
                    <a:pt x="8905" y="2508"/>
                  </a:lnTo>
                  <a:lnTo>
                    <a:pt x="8840" y="2443"/>
                  </a:lnTo>
                  <a:cubicBezTo>
                    <a:pt x="8840" y="2443"/>
                    <a:pt x="8776" y="2347"/>
                    <a:pt x="8680" y="2251"/>
                  </a:cubicBezTo>
                  <a:cubicBezTo>
                    <a:pt x="8583" y="2122"/>
                    <a:pt x="8455" y="2026"/>
                    <a:pt x="8358" y="1929"/>
                  </a:cubicBezTo>
                  <a:lnTo>
                    <a:pt x="8230" y="1897"/>
                  </a:lnTo>
                  <a:cubicBezTo>
                    <a:pt x="8133" y="1865"/>
                    <a:pt x="7908" y="1801"/>
                    <a:pt x="7651" y="1736"/>
                  </a:cubicBezTo>
                  <a:cubicBezTo>
                    <a:pt x="7233" y="1640"/>
                    <a:pt x="6687" y="1543"/>
                    <a:pt x="6205" y="1415"/>
                  </a:cubicBezTo>
                  <a:cubicBezTo>
                    <a:pt x="5980" y="1351"/>
                    <a:pt x="5755" y="1286"/>
                    <a:pt x="5562" y="1190"/>
                  </a:cubicBezTo>
                  <a:cubicBezTo>
                    <a:pt x="5369" y="1126"/>
                    <a:pt x="5240" y="1061"/>
                    <a:pt x="5176" y="1029"/>
                  </a:cubicBezTo>
                  <a:cubicBezTo>
                    <a:pt x="4597" y="611"/>
                    <a:pt x="3858" y="33"/>
                    <a:pt x="3858" y="33"/>
                  </a:cubicBezTo>
                  <a:lnTo>
                    <a:pt x="37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3879;p64">
              <a:extLst>
                <a:ext uri="{FF2B5EF4-FFF2-40B4-BE49-F238E27FC236}">
                  <a16:creationId xmlns:a16="http://schemas.microsoft.com/office/drawing/2014/main" id="{95D5329D-FFB9-5CFD-7F3E-85AC551338C7}"/>
                </a:ext>
              </a:extLst>
            </p:cNvPr>
            <p:cNvSpPr/>
            <p:nvPr/>
          </p:nvSpPr>
          <p:spPr>
            <a:xfrm>
              <a:off x="4841000" y="4927200"/>
              <a:ext cx="211375" cy="11275"/>
            </a:xfrm>
            <a:custGeom>
              <a:avLst/>
              <a:gdLst/>
              <a:ahLst/>
              <a:cxnLst/>
              <a:rect l="l" t="t" r="r" b="b"/>
              <a:pathLst>
                <a:path w="8455" h="451" extrusionOk="0">
                  <a:moveTo>
                    <a:pt x="1" y="0"/>
                  </a:moveTo>
                  <a:cubicBezTo>
                    <a:pt x="1" y="289"/>
                    <a:pt x="33" y="450"/>
                    <a:pt x="33" y="450"/>
                  </a:cubicBezTo>
                  <a:lnTo>
                    <a:pt x="8455" y="450"/>
                  </a:lnTo>
                  <a:lnTo>
                    <a:pt x="8455" y="193"/>
                  </a:lnTo>
                  <a:cubicBezTo>
                    <a:pt x="8455" y="193"/>
                    <a:pt x="8390" y="97"/>
                    <a:pt x="8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3880;p64">
              <a:extLst>
                <a:ext uri="{FF2B5EF4-FFF2-40B4-BE49-F238E27FC236}">
                  <a16:creationId xmlns:a16="http://schemas.microsoft.com/office/drawing/2014/main" id="{B093EB96-3608-08C1-0E2E-BB9622C2AAE5}"/>
                </a:ext>
              </a:extLst>
            </p:cNvPr>
            <p:cNvSpPr/>
            <p:nvPr/>
          </p:nvSpPr>
          <p:spPr>
            <a:xfrm>
              <a:off x="4835375" y="4921575"/>
              <a:ext cx="222625" cy="22525"/>
            </a:xfrm>
            <a:custGeom>
              <a:avLst/>
              <a:gdLst/>
              <a:ahLst/>
              <a:cxnLst/>
              <a:rect l="l" t="t" r="r" b="b"/>
              <a:pathLst>
                <a:path w="8905" h="901" extrusionOk="0">
                  <a:moveTo>
                    <a:pt x="1" y="0"/>
                  </a:moveTo>
                  <a:lnTo>
                    <a:pt x="1" y="225"/>
                  </a:lnTo>
                  <a:cubicBezTo>
                    <a:pt x="33" y="514"/>
                    <a:pt x="65" y="707"/>
                    <a:pt x="65" y="707"/>
                  </a:cubicBezTo>
                  <a:lnTo>
                    <a:pt x="65" y="900"/>
                  </a:lnTo>
                  <a:lnTo>
                    <a:pt x="8905" y="900"/>
                  </a:lnTo>
                  <a:lnTo>
                    <a:pt x="8905" y="418"/>
                  </a:lnTo>
                  <a:lnTo>
                    <a:pt x="8905" y="354"/>
                  </a:lnTo>
                  <a:lnTo>
                    <a:pt x="8840" y="289"/>
                  </a:lnTo>
                  <a:cubicBezTo>
                    <a:pt x="8840" y="289"/>
                    <a:pt x="8776" y="193"/>
                    <a:pt x="8680" y="97"/>
                  </a:cubicBezTo>
                  <a:lnTo>
                    <a:pt x="8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3881;p64">
              <a:extLst>
                <a:ext uri="{FF2B5EF4-FFF2-40B4-BE49-F238E27FC236}">
                  <a16:creationId xmlns:a16="http://schemas.microsoft.com/office/drawing/2014/main" id="{D169A108-3DB8-6999-4663-A86C550B2324}"/>
                </a:ext>
              </a:extLst>
            </p:cNvPr>
            <p:cNvSpPr/>
            <p:nvPr/>
          </p:nvSpPr>
          <p:spPr>
            <a:xfrm>
              <a:off x="4983250" y="4884600"/>
              <a:ext cx="230400" cy="70475"/>
            </a:xfrm>
            <a:custGeom>
              <a:avLst/>
              <a:gdLst/>
              <a:ahLst/>
              <a:cxnLst/>
              <a:rect l="l" t="t" r="r" b="b"/>
              <a:pathLst>
                <a:path w="9216" h="2819" extrusionOk="0">
                  <a:moveTo>
                    <a:pt x="3086" y="1"/>
                  </a:moveTo>
                  <a:lnTo>
                    <a:pt x="386" y="65"/>
                  </a:lnTo>
                  <a:cubicBezTo>
                    <a:pt x="386" y="65"/>
                    <a:pt x="0" y="676"/>
                    <a:pt x="0" y="1704"/>
                  </a:cubicBezTo>
                  <a:cubicBezTo>
                    <a:pt x="0" y="2733"/>
                    <a:pt x="322" y="2733"/>
                    <a:pt x="322" y="2733"/>
                  </a:cubicBezTo>
                  <a:cubicBezTo>
                    <a:pt x="322" y="2733"/>
                    <a:pt x="4293" y="2819"/>
                    <a:pt x="6922" y="2819"/>
                  </a:cubicBezTo>
                  <a:cubicBezTo>
                    <a:pt x="8236" y="2819"/>
                    <a:pt x="9215" y="2797"/>
                    <a:pt x="9194" y="2733"/>
                  </a:cubicBezTo>
                  <a:cubicBezTo>
                    <a:pt x="9161" y="2508"/>
                    <a:pt x="8165" y="2058"/>
                    <a:pt x="6847" y="1801"/>
                  </a:cubicBezTo>
                  <a:cubicBezTo>
                    <a:pt x="5497" y="1543"/>
                    <a:pt x="3086" y="1"/>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3882;p64">
              <a:extLst>
                <a:ext uri="{FF2B5EF4-FFF2-40B4-BE49-F238E27FC236}">
                  <a16:creationId xmlns:a16="http://schemas.microsoft.com/office/drawing/2014/main" id="{A92087BB-89F3-665C-46D9-9E4F861DD763}"/>
                </a:ext>
              </a:extLst>
            </p:cNvPr>
            <p:cNvSpPr/>
            <p:nvPr/>
          </p:nvSpPr>
          <p:spPr>
            <a:xfrm>
              <a:off x="4977625" y="4879775"/>
              <a:ext cx="241100" cy="80400"/>
            </a:xfrm>
            <a:custGeom>
              <a:avLst/>
              <a:gdLst/>
              <a:ahLst/>
              <a:cxnLst/>
              <a:rect l="l" t="t" r="r" b="b"/>
              <a:pathLst>
                <a:path w="9644" h="3216" extrusionOk="0">
                  <a:moveTo>
                    <a:pt x="3268" y="420"/>
                  </a:moveTo>
                  <a:cubicBezTo>
                    <a:pt x="3432" y="522"/>
                    <a:pt x="3960" y="845"/>
                    <a:pt x="4597" y="1190"/>
                  </a:cubicBezTo>
                  <a:cubicBezTo>
                    <a:pt x="5368" y="1608"/>
                    <a:pt x="6301" y="2058"/>
                    <a:pt x="7008" y="2186"/>
                  </a:cubicBezTo>
                  <a:cubicBezTo>
                    <a:pt x="7683" y="2315"/>
                    <a:pt x="8229" y="2508"/>
                    <a:pt x="8647" y="2669"/>
                  </a:cubicBezTo>
                  <a:cubicBezTo>
                    <a:pt x="8731" y="2710"/>
                    <a:pt x="8808" y="2746"/>
                    <a:pt x="8877" y="2779"/>
                  </a:cubicBezTo>
                  <a:lnTo>
                    <a:pt x="8877" y="2779"/>
                  </a:lnTo>
                  <a:cubicBezTo>
                    <a:pt x="8470" y="2797"/>
                    <a:pt x="7859" y="2797"/>
                    <a:pt x="7136" y="2797"/>
                  </a:cubicBezTo>
                  <a:cubicBezTo>
                    <a:pt x="5818" y="2797"/>
                    <a:pt x="4179" y="2765"/>
                    <a:pt x="2861" y="2765"/>
                  </a:cubicBezTo>
                  <a:cubicBezTo>
                    <a:pt x="1681" y="2736"/>
                    <a:pt x="759" y="2708"/>
                    <a:pt x="579" y="2702"/>
                  </a:cubicBezTo>
                  <a:lnTo>
                    <a:pt x="579" y="2702"/>
                  </a:lnTo>
                  <a:lnTo>
                    <a:pt x="579" y="2701"/>
                  </a:lnTo>
                  <a:cubicBezTo>
                    <a:pt x="579" y="2701"/>
                    <a:pt x="450" y="2540"/>
                    <a:pt x="450" y="1897"/>
                  </a:cubicBezTo>
                  <a:cubicBezTo>
                    <a:pt x="450" y="1415"/>
                    <a:pt x="547" y="1029"/>
                    <a:pt x="611" y="772"/>
                  </a:cubicBezTo>
                  <a:cubicBezTo>
                    <a:pt x="675" y="644"/>
                    <a:pt x="707" y="547"/>
                    <a:pt x="740" y="483"/>
                  </a:cubicBezTo>
                  <a:lnTo>
                    <a:pt x="741" y="480"/>
                  </a:lnTo>
                  <a:lnTo>
                    <a:pt x="741" y="480"/>
                  </a:lnTo>
                  <a:lnTo>
                    <a:pt x="3268" y="420"/>
                  </a:lnTo>
                  <a:close/>
                  <a:moveTo>
                    <a:pt x="3311" y="1"/>
                  </a:moveTo>
                  <a:lnTo>
                    <a:pt x="515" y="65"/>
                  </a:lnTo>
                  <a:lnTo>
                    <a:pt x="450" y="161"/>
                  </a:lnTo>
                  <a:cubicBezTo>
                    <a:pt x="418" y="161"/>
                    <a:pt x="0" y="804"/>
                    <a:pt x="0" y="1897"/>
                  </a:cubicBezTo>
                  <a:cubicBezTo>
                    <a:pt x="0" y="2411"/>
                    <a:pt x="97" y="2701"/>
                    <a:pt x="193" y="2894"/>
                  </a:cubicBezTo>
                  <a:cubicBezTo>
                    <a:pt x="274" y="3055"/>
                    <a:pt x="422" y="3127"/>
                    <a:pt x="506" y="3127"/>
                  </a:cubicBezTo>
                  <a:cubicBezTo>
                    <a:pt x="522" y="3127"/>
                    <a:pt x="535" y="3124"/>
                    <a:pt x="545" y="3119"/>
                  </a:cubicBezTo>
                  <a:lnTo>
                    <a:pt x="545" y="3119"/>
                  </a:lnTo>
                  <a:cubicBezTo>
                    <a:pt x="919" y="3128"/>
                    <a:pt x="4635" y="3215"/>
                    <a:pt x="7136" y="3215"/>
                  </a:cubicBezTo>
                  <a:lnTo>
                    <a:pt x="8776" y="3215"/>
                  </a:lnTo>
                  <a:cubicBezTo>
                    <a:pt x="9001" y="3183"/>
                    <a:pt x="9161" y="3183"/>
                    <a:pt x="9258" y="3183"/>
                  </a:cubicBezTo>
                  <a:cubicBezTo>
                    <a:pt x="9322" y="3151"/>
                    <a:pt x="9386" y="3151"/>
                    <a:pt x="9419" y="3151"/>
                  </a:cubicBezTo>
                  <a:lnTo>
                    <a:pt x="9515" y="3119"/>
                  </a:lnTo>
                  <a:lnTo>
                    <a:pt x="9579" y="3054"/>
                  </a:lnTo>
                  <a:cubicBezTo>
                    <a:pt x="9611" y="3054"/>
                    <a:pt x="9644" y="2990"/>
                    <a:pt x="9644" y="2926"/>
                  </a:cubicBezTo>
                  <a:lnTo>
                    <a:pt x="9644" y="2894"/>
                  </a:lnTo>
                  <a:lnTo>
                    <a:pt x="9644" y="2862"/>
                  </a:lnTo>
                  <a:cubicBezTo>
                    <a:pt x="9611" y="2765"/>
                    <a:pt x="9547" y="2733"/>
                    <a:pt x="9515" y="2669"/>
                  </a:cubicBezTo>
                  <a:cubicBezTo>
                    <a:pt x="9354" y="2508"/>
                    <a:pt x="9065" y="2379"/>
                    <a:pt x="8647" y="2219"/>
                  </a:cubicBezTo>
                  <a:cubicBezTo>
                    <a:pt x="8229" y="2058"/>
                    <a:pt x="7683" y="1897"/>
                    <a:pt x="7104" y="1769"/>
                  </a:cubicBezTo>
                  <a:cubicBezTo>
                    <a:pt x="6493" y="1672"/>
                    <a:pt x="5561" y="1222"/>
                    <a:pt x="4790" y="804"/>
                  </a:cubicBezTo>
                  <a:cubicBezTo>
                    <a:pt x="4404" y="611"/>
                    <a:pt x="4083" y="419"/>
                    <a:pt x="3825" y="258"/>
                  </a:cubicBezTo>
                  <a:cubicBezTo>
                    <a:pt x="3568" y="129"/>
                    <a:pt x="3440" y="33"/>
                    <a:pt x="3440" y="33"/>
                  </a:cubicBezTo>
                  <a:lnTo>
                    <a:pt x="33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3883;p64">
              <a:extLst>
                <a:ext uri="{FF2B5EF4-FFF2-40B4-BE49-F238E27FC236}">
                  <a16:creationId xmlns:a16="http://schemas.microsoft.com/office/drawing/2014/main" id="{D70A6837-7891-896C-D27D-77B87D05E95D}"/>
                </a:ext>
              </a:extLst>
            </p:cNvPr>
            <p:cNvSpPr/>
            <p:nvPr/>
          </p:nvSpPr>
          <p:spPr>
            <a:xfrm>
              <a:off x="4984050" y="4940850"/>
              <a:ext cx="229600" cy="14225"/>
            </a:xfrm>
            <a:custGeom>
              <a:avLst/>
              <a:gdLst/>
              <a:ahLst/>
              <a:cxnLst/>
              <a:rect l="l" t="t" r="r" b="b"/>
              <a:pathLst>
                <a:path w="9184" h="569" extrusionOk="0">
                  <a:moveTo>
                    <a:pt x="0" y="1"/>
                  </a:moveTo>
                  <a:cubicBezTo>
                    <a:pt x="97" y="483"/>
                    <a:pt x="290" y="483"/>
                    <a:pt x="290" y="483"/>
                  </a:cubicBezTo>
                  <a:cubicBezTo>
                    <a:pt x="290" y="483"/>
                    <a:pt x="4261" y="569"/>
                    <a:pt x="6890" y="569"/>
                  </a:cubicBezTo>
                  <a:cubicBezTo>
                    <a:pt x="8204" y="569"/>
                    <a:pt x="9183" y="547"/>
                    <a:pt x="9162" y="483"/>
                  </a:cubicBezTo>
                  <a:cubicBezTo>
                    <a:pt x="9129" y="354"/>
                    <a:pt x="8840" y="193"/>
                    <a:pt x="83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3884;p64">
              <a:extLst>
                <a:ext uri="{FF2B5EF4-FFF2-40B4-BE49-F238E27FC236}">
                  <a16:creationId xmlns:a16="http://schemas.microsoft.com/office/drawing/2014/main" id="{CC9D2048-7A48-E88A-129D-639D0309654A}"/>
                </a:ext>
              </a:extLst>
            </p:cNvPr>
            <p:cNvSpPr/>
            <p:nvPr/>
          </p:nvSpPr>
          <p:spPr>
            <a:xfrm>
              <a:off x="4977625" y="4935225"/>
              <a:ext cx="241100" cy="24950"/>
            </a:xfrm>
            <a:custGeom>
              <a:avLst/>
              <a:gdLst/>
              <a:ahLst/>
              <a:cxnLst/>
              <a:rect l="l" t="t" r="r" b="b"/>
              <a:pathLst>
                <a:path w="9644" h="998" extrusionOk="0">
                  <a:moveTo>
                    <a:pt x="8551" y="418"/>
                  </a:moveTo>
                  <a:cubicBezTo>
                    <a:pt x="8676" y="472"/>
                    <a:pt x="8791" y="516"/>
                    <a:pt x="8885" y="560"/>
                  </a:cubicBezTo>
                  <a:lnTo>
                    <a:pt x="8885" y="560"/>
                  </a:lnTo>
                  <a:cubicBezTo>
                    <a:pt x="8478" y="579"/>
                    <a:pt x="7863" y="579"/>
                    <a:pt x="7136" y="579"/>
                  </a:cubicBezTo>
                  <a:cubicBezTo>
                    <a:pt x="5818" y="579"/>
                    <a:pt x="4179" y="547"/>
                    <a:pt x="2861" y="547"/>
                  </a:cubicBezTo>
                  <a:cubicBezTo>
                    <a:pt x="1681" y="518"/>
                    <a:pt x="759" y="490"/>
                    <a:pt x="579" y="484"/>
                  </a:cubicBezTo>
                  <a:lnTo>
                    <a:pt x="579" y="484"/>
                  </a:lnTo>
                  <a:lnTo>
                    <a:pt x="579" y="483"/>
                  </a:lnTo>
                  <a:cubicBezTo>
                    <a:pt x="579" y="483"/>
                    <a:pt x="565" y="461"/>
                    <a:pt x="546" y="418"/>
                  </a:cubicBezTo>
                  <a:close/>
                  <a:moveTo>
                    <a:pt x="0" y="1"/>
                  </a:moveTo>
                  <a:lnTo>
                    <a:pt x="65" y="258"/>
                  </a:lnTo>
                  <a:cubicBezTo>
                    <a:pt x="97" y="515"/>
                    <a:pt x="193" y="676"/>
                    <a:pt x="290" y="772"/>
                  </a:cubicBezTo>
                  <a:cubicBezTo>
                    <a:pt x="354" y="869"/>
                    <a:pt x="482" y="901"/>
                    <a:pt x="515" y="901"/>
                  </a:cubicBezTo>
                  <a:cubicBezTo>
                    <a:pt x="515" y="901"/>
                    <a:pt x="4501" y="997"/>
                    <a:pt x="7136" y="997"/>
                  </a:cubicBezTo>
                  <a:lnTo>
                    <a:pt x="8776" y="997"/>
                  </a:lnTo>
                  <a:cubicBezTo>
                    <a:pt x="9001" y="965"/>
                    <a:pt x="9161" y="965"/>
                    <a:pt x="9258" y="965"/>
                  </a:cubicBezTo>
                  <a:cubicBezTo>
                    <a:pt x="9322" y="933"/>
                    <a:pt x="9386" y="933"/>
                    <a:pt x="9419" y="933"/>
                  </a:cubicBezTo>
                  <a:lnTo>
                    <a:pt x="9515" y="901"/>
                  </a:lnTo>
                  <a:lnTo>
                    <a:pt x="9579" y="836"/>
                  </a:lnTo>
                  <a:cubicBezTo>
                    <a:pt x="9611" y="836"/>
                    <a:pt x="9644" y="772"/>
                    <a:pt x="9644" y="708"/>
                  </a:cubicBezTo>
                  <a:lnTo>
                    <a:pt x="9644" y="676"/>
                  </a:lnTo>
                  <a:lnTo>
                    <a:pt x="9644" y="644"/>
                  </a:lnTo>
                  <a:cubicBezTo>
                    <a:pt x="9611" y="547"/>
                    <a:pt x="9547" y="483"/>
                    <a:pt x="9483" y="451"/>
                  </a:cubicBezTo>
                  <a:cubicBezTo>
                    <a:pt x="9322" y="290"/>
                    <a:pt x="9065" y="161"/>
                    <a:pt x="8711" y="33"/>
                  </a:cubicBezTo>
                  <a:lnTo>
                    <a:pt x="86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3885;p64">
              <a:extLst>
                <a:ext uri="{FF2B5EF4-FFF2-40B4-BE49-F238E27FC236}">
                  <a16:creationId xmlns:a16="http://schemas.microsoft.com/office/drawing/2014/main" id="{F1E3D954-6496-C680-C902-82E676775400}"/>
                </a:ext>
              </a:extLst>
            </p:cNvPr>
            <p:cNvSpPr/>
            <p:nvPr/>
          </p:nvSpPr>
          <p:spPr>
            <a:xfrm>
              <a:off x="4779925" y="2559250"/>
              <a:ext cx="598725" cy="1158975"/>
            </a:xfrm>
            <a:custGeom>
              <a:avLst/>
              <a:gdLst/>
              <a:ahLst/>
              <a:cxnLst/>
              <a:rect l="l" t="t" r="r" b="b"/>
              <a:pathLst>
                <a:path w="23949" h="46359" extrusionOk="0">
                  <a:moveTo>
                    <a:pt x="12715" y="0"/>
                  </a:moveTo>
                  <a:cubicBezTo>
                    <a:pt x="12193" y="0"/>
                    <a:pt x="11622" y="44"/>
                    <a:pt x="10994" y="149"/>
                  </a:cubicBezTo>
                  <a:cubicBezTo>
                    <a:pt x="8069" y="631"/>
                    <a:pt x="6044" y="4039"/>
                    <a:pt x="5594" y="7607"/>
                  </a:cubicBezTo>
                  <a:cubicBezTo>
                    <a:pt x="5144" y="11175"/>
                    <a:pt x="5562" y="15128"/>
                    <a:pt x="5562" y="15128"/>
                  </a:cubicBezTo>
                  <a:cubicBezTo>
                    <a:pt x="5626" y="15675"/>
                    <a:pt x="4437" y="17025"/>
                    <a:pt x="4115" y="17411"/>
                  </a:cubicBezTo>
                  <a:cubicBezTo>
                    <a:pt x="3440" y="18311"/>
                    <a:pt x="2604" y="19018"/>
                    <a:pt x="1994" y="19982"/>
                  </a:cubicBezTo>
                  <a:cubicBezTo>
                    <a:pt x="740" y="21911"/>
                    <a:pt x="1" y="24354"/>
                    <a:pt x="258" y="26668"/>
                  </a:cubicBezTo>
                  <a:cubicBezTo>
                    <a:pt x="515" y="29079"/>
                    <a:pt x="1704" y="39815"/>
                    <a:pt x="1737" y="40780"/>
                  </a:cubicBezTo>
                  <a:cubicBezTo>
                    <a:pt x="1737" y="41712"/>
                    <a:pt x="1062" y="43191"/>
                    <a:pt x="1190" y="44348"/>
                  </a:cubicBezTo>
                  <a:cubicBezTo>
                    <a:pt x="1319" y="45473"/>
                    <a:pt x="1704" y="44958"/>
                    <a:pt x="4147" y="45312"/>
                  </a:cubicBezTo>
                  <a:cubicBezTo>
                    <a:pt x="6129" y="45629"/>
                    <a:pt x="11150" y="46359"/>
                    <a:pt x="13340" y="46359"/>
                  </a:cubicBezTo>
                  <a:cubicBezTo>
                    <a:pt x="13815" y="46359"/>
                    <a:pt x="14156" y="46324"/>
                    <a:pt x="14305" y="46244"/>
                  </a:cubicBezTo>
                  <a:cubicBezTo>
                    <a:pt x="15141" y="45794"/>
                    <a:pt x="15752" y="44541"/>
                    <a:pt x="15719" y="43898"/>
                  </a:cubicBezTo>
                  <a:cubicBezTo>
                    <a:pt x="15719" y="43287"/>
                    <a:pt x="15623" y="38690"/>
                    <a:pt x="15141" y="36279"/>
                  </a:cubicBezTo>
                  <a:cubicBezTo>
                    <a:pt x="14659" y="33869"/>
                    <a:pt x="15076" y="28951"/>
                    <a:pt x="14916" y="26443"/>
                  </a:cubicBezTo>
                  <a:cubicBezTo>
                    <a:pt x="14755" y="23936"/>
                    <a:pt x="13823" y="19886"/>
                    <a:pt x="12955" y="18536"/>
                  </a:cubicBezTo>
                  <a:cubicBezTo>
                    <a:pt x="12087" y="17186"/>
                    <a:pt x="11123" y="16157"/>
                    <a:pt x="11444" y="15643"/>
                  </a:cubicBezTo>
                  <a:cubicBezTo>
                    <a:pt x="11733" y="15096"/>
                    <a:pt x="15462" y="12814"/>
                    <a:pt x="17327" y="12043"/>
                  </a:cubicBezTo>
                  <a:cubicBezTo>
                    <a:pt x="19191" y="11271"/>
                    <a:pt x="23948" y="9278"/>
                    <a:pt x="23209" y="8571"/>
                  </a:cubicBezTo>
                  <a:cubicBezTo>
                    <a:pt x="22470" y="7864"/>
                    <a:pt x="19641" y="3621"/>
                    <a:pt x="19641" y="3621"/>
                  </a:cubicBezTo>
                  <a:cubicBezTo>
                    <a:pt x="19641" y="3621"/>
                    <a:pt x="17905" y="1467"/>
                    <a:pt x="16748" y="953"/>
                  </a:cubicBezTo>
                  <a:cubicBezTo>
                    <a:pt x="15842" y="575"/>
                    <a:pt x="14600" y="0"/>
                    <a:pt x="127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3886;p64">
              <a:extLst>
                <a:ext uri="{FF2B5EF4-FFF2-40B4-BE49-F238E27FC236}">
                  <a16:creationId xmlns:a16="http://schemas.microsoft.com/office/drawing/2014/main" id="{1CD1E0CB-A730-AB00-3BF1-242745B5DA9B}"/>
                </a:ext>
              </a:extLst>
            </p:cNvPr>
            <p:cNvSpPr/>
            <p:nvPr/>
          </p:nvSpPr>
          <p:spPr>
            <a:xfrm>
              <a:off x="4779925" y="2554125"/>
              <a:ext cx="587475" cy="1169275"/>
            </a:xfrm>
            <a:custGeom>
              <a:avLst/>
              <a:gdLst/>
              <a:ahLst/>
              <a:cxnLst/>
              <a:rect l="l" t="t" r="r" b="b"/>
              <a:pathLst>
                <a:path w="23499" h="46771" extrusionOk="0">
                  <a:moveTo>
                    <a:pt x="12730" y="418"/>
                  </a:moveTo>
                  <a:cubicBezTo>
                    <a:pt x="14562" y="418"/>
                    <a:pt x="15752" y="965"/>
                    <a:pt x="16684" y="1351"/>
                  </a:cubicBezTo>
                  <a:cubicBezTo>
                    <a:pt x="17198" y="1576"/>
                    <a:pt x="17905" y="2218"/>
                    <a:pt x="18484" y="2829"/>
                  </a:cubicBezTo>
                  <a:cubicBezTo>
                    <a:pt x="18773" y="3118"/>
                    <a:pt x="19030" y="3408"/>
                    <a:pt x="19191" y="3633"/>
                  </a:cubicBezTo>
                  <a:cubicBezTo>
                    <a:pt x="19384" y="3826"/>
                    <a:pt x="19480" y="3954"/>
                    <a:pt x="19480" y="3954"/>
                  </a:cubicBezTo>
                  <a:cubicBezTo>
                    <a:pt x="19480" y="3954"/>
                    <a:pt x="20155" y="5015"/>
                    <a:pt x="20959" y="6140"/>
                  </a:cubicBezTo>
                  <a:cubicBezTo>
                    <a:pt x="21377" y="6719"/>
                    <a:pt x="21795" y="7329"/>
                    <a:pt x="22180" y="7812"/>
                  </a:cubicBezTo>
                  <a:cubicBezTo>
                    <a:pt x="22534" y="8326"/>
                    <a:pt x="22855" y="8712"/>
                    <a:pt x="23048" y="8937"/>
                  </a:cubicBezTo>
                  <a:lnTo>
                    <a:pt x="23080" y="8937"/>
                  </a:lnTo>
                  <a:cubicBezTo>
                    <a:pt x="23080" y="8937"/>
                    <a:pt x="23048" y="9033"/>
                    <a:pt x="22952" y="9162"/>
                  </a:cubicBezTo>
                  <a:cubicBezTo>
                    <a:pt x="22759" y="9355"/>
                    <a:pt x="22405" y="9612"/>
                    <a:pt x="21955" y="9869"/>
                  </a:cubicBezTo>
                  <a:cubicBezTo>
                    <a:pt x="20573" y="10672"/>
                    <a:pt x="18387" y="11572"/>
                    <a:pt x="17230" y="12055"/>
                  </a:cubicBezTo>
                  <a:cubicBezTo>
                    <a:pt x="16298" y="12440"/>
                    <a:pt x="14884" y="13212"/>
                    <a:pt x="13662" y="13951"/>
                  </a:cubicBezTo>
                  <a:cubicBezTo>
                    <a:pt x="13084" y="14337"/>
                    <a:pt x="12505" y="14690"/>
                    <a:pt x="12087" y="14980"/>
                  </a:cubicBezTo>
                  <a:cubicBezTo>
                    <a:pt x="11894" y="15141"/>
                    <a:pt x="11701" y="15269"/>
                    <a:pt x="11541" y="15398"/>
                  </a:cubicBezTo>
                  <a:cubicBezTo>
                    <a:pt x="11412" y="15526"/>
                    <a:pt x="11316" y="15623"/>
                    <a:pt x="11251" y="15719"/>
                  </a:cubicBezTo>
                  <a:cubicBezTo>
                    <a:pt x="11187" y="15848"/>
                    <a:pt x="11155" y="15944"/>
                    <a:pt x="11155" y="16073"/>
                  </a:cubicBezTo>
                  <a:cubicBezTo>
                    <a:pt x="11155" y="16266"/>
                    <a:pt x="11219" y="16458"/>
                    <a:pt x="11316" y="16651"/>
                  </a:cubicBezTo>
                  <a:cubicBezTo>
                    <a:pt x="11605" y="17262"/>
                    <a:pt x="12216" y="17969"/>
                    <a:pt x="12794" y="18837"/>
                  </a:cubicBezTo>
                  <a:cubicBezTo>
                    <a:pt x="13180" y="19480"/>
                    <a:pt x="13630" y="20830"/>
                    <a:pt x="13984" y="22309"/>
                  </a:cubicBezTo>
                  <a:cubicBezTo>
                    <a:pt x="14369" y="23787"/>
                    <a:pt x="14626" y="25427"/>
                    <a:pt x="14691" y="26648"/>
                  </a:cubicBezTo>
                  <a:cubicBezTo>
                    <a:pt x="14723" y="27098"/>
                    <a:pt x="14755" y="27645"/>
                    <a:pt x="14755" y="28223"/>
                  </a:cubicBezTo>
                  <a:cubicBezTo>
                    <a:pt x="14755" y="29573"/>
                    <a:pt x="14691" y="31213"/>
                    <a:pt x="14691" y="32756"/>
                  </a:cubicBezTo>
                  <a:cubicBezTo>
                    <a:pt x="14691" y="34202"/>
                    <a:pt x="14723" y="35552"/>
                    <a:pt x="14916" y="36517"/>
                  </a:cubicBezTo>
                  <a:cubicBezTo>
                    <a:pt x="15398" y="38895"/>
                    <a:pt x="15494" y="43492"/>
                    <a:pt x="15527" y="44135"/>
                  </a:cubicBezTo>
                  <a:cubicBezTo>
                    <a:pt x="15527" y="44392"/>
                    <a:pt x="15366" y="44842"/>
                    <a:pt x="15141" y="45260"/>
                  </a:cubicBezTo>
                  <a:cubicBezTo>
                    <a:pt x="14916" y="45678"/>
                    <a:pt x="14562" y="46064"/>
                    <a:pt x="14209" y="46256"/>
                  </a:cubicBezTo>
                  <a:cubicBezTo>
                    <a:pt x="14176" y="46289"/>
                    <a:pt x="14080" y="46321"/>
                    <a:pt x="13951" y="46321"/>
                  </a:cubicBezTo>
                  <a:cubicBezTo>
                    <a:pt x="13791" y="46353"/>
                    <a:pt x="13598" y="46353"/>
                    <a:pt x="13373" y="46353"/>
                  </a:cubicBezTo>
                  <a:cubicBezTo>
                    <a:pt x="11251" y="46353"/>
                    <a:pt x="6140" y="45614"/>
                    <a:pt x="4180" y="45324"/>
                  </a:cubicBezTo>
                  <a:cubicBezTo>
                    <a:pt x="2958" y="45131"/>
                    <a:pt x="2219" y="45163"/>
                    <a:pt x="1833" y="45131"/>
                  </a:cubicBezTo>
                  <a:cubicBezTo>
                    <a:pt x="1737" y="45099"/>
                    <a:pt x="1672" y="45099"/>
                    <a:pt x="1608" y="45067"/>
                  </a:cubicBezTo>
                  <a:cubicBezTo>
                    <a:pt x="1544" y="45035"/>
                    <a:pt x="1544" y="45003"/>
                    <a:pt x="1479" y="44938"/>
                  </a:cubicBezTo>
                  <a:cubicBezTo>
                    <a:pt x="1447" y="44874"/>
                    <a:pt x="1415" y="44713"/>
                    <a:pt x="1383" y="44521"/>
                  </a:cubicBezTo>
                  <a:cubicBezTo>
                    <a:pt x="1383" y="44424"/>
                    <a:pt x="1383" y="44328"/>
                    <a:pt x="1383" y="44231"/>
                  </a:cubicBezTo>
                  <a:cubicBezTo>
                    <a:pt x="1383" y="43749"/>
                    <a:pt x="1512" y="43171"/>
                    <a:pt x="1640" y="42592"/>
                  </a:cubicBezTo>
                  <a:cubicBezTo>
                    <a:pt x="1801" y="42045"/>
                    <a:pt x="1929" y="41499"/>
                    <a:pt x="1929" y="41017"/>
                  </a:cubicBezTo>
                  <a:lnTo>
                    <a:pt x="1929" y="40985"/>
                  </a:lnTo>
                  <a:lnTo>
                    <a:pt x="1929" y="40953"/>
                  </a:lnTo>
                  <a:cubicBezTo>
                    <a:pt x="1929" y="40695"/>
                    <a:pt x="1865" y="39860"/>
                    <a:pt x="1737" y="38702"/>
                  </a:cubicBezTo>
                  <a:cubicBezTo>
                    <a:pt x="1383" y="35167"/>
                    <a:pt x="676" y="28641"/>
                    <a:pt x="483" y="26841"/>
                  </a:cubicBezTo>
                  <a:cubicBezTo>
                    <a:pt x="451" y="26552"/>
                    <a:pt x="419" y="26230"/>
                    <a:pt x="419" y="25941"/>
                  </a:cubicBezTo>
                  <a:cubicBezTo>
                    <a:pt x="419" y="23948"/>
                    <a:pt x="1094" y="21955"/>
                    <a:pt x="2154" y="20284"/>
                  </a:cubicBezTo>
                  <a:cubicBezTo>
                    <a:pt x="2765" y="19384"/>
                    <a:pt x="3601" y="18676"/>
                    <a:pt x="4276" y="17744"/>
                  </a:cubicBezTo>
                  <a:cubicBezTo>
                    <a:pt x="4437" y="17551"/>
                    <a:pt x="4790" y="17133"/>
                    <a:pt x="5112" y="16683"/>
                  </a:cubicBezTo>
                  <a:cubicBezTo>
                    <a:pt x="5272" y="16458"/>
                    <a:pt x="5433" y="16233"/>
                    <a:pt x="5562" y="16008"/>
                  </a:cubicBezTo>
                  <a:cubicBezTo>
                    <a:pt x="5690" y="15783"/>
                    <a:pt x="5755" y="15591"/>
                    <a:pt x="5755" y="15366"/>
                  </a:cubicBezTo>
                  <a:lnTo>
                    <a:pt x="5755" y="15333"/>
                  </a:lnTo>
                  <a:cubicBezTo>
                    <a:pt x="5755" y="15333"/>
                    <a:pt x="5755" y="15205"/>
                    <a:pt x="5755" y="15044"/>
                  </a:cubicBezTo>
                  <a:cubicBezTo>
                    <a:pt x="5690" y="14465"/>
                    <a:pt x="5594" y="13148"/>
                    <a:pt x="5594" y="11572"/>
                  </a:cubicBezTo>
                  <a:cubicBezTo>
                    <a:pt x="5594" y="10383"/>
                    <a:pt x="5658" y="9097"/>
                    <a:pt x="5819" y="7844"/>
                  </a:cubicBezTo>
                  <a:cubicBezTo>
                    <a:pt x="6012" y="6076"/>
                    <a:pt x="6623" y="4372"/>
                    <a:pt x="7523" y="3054"/>
                  </a:cubicBezTo>
                  <a:cubicBezTo>
                    <a:pt x="8455" y="1704"/>
                    <a:pt x="9644" y="804"/>
                    <a:pt x="11026" y="547"/>
                  </a:cubicBezTo>
                  <a:cubicBezTo>
                    <a:pt x="11637" y="450"/>
                    <a:pt x="12216" y="418"/>
                    <a:pt x="12730" y="418"/>
                  </a:cubicBezTo>
                  <a:close/>
                  <a:moveTo>
                    <a:pt x="12730" y="0"/>
                  </a:moveTo>
                  <a:cubicBezTo>
                    <a:pt x="12183" y="0"/>
                    <a:pt x="11605" y="33"/>
                    <a:pt x="10930" y="129"/>
                  </a:cubicBezTo>
                  <a:cubicBezTo>
                    <a:pt x="9419" y="386"/>
                    <a:pt x="8133" y="1415"/>
                    <a:pt x="7169" y="2797"/>
                  </a:cubicBezTo>
                  <a:cubicBezTo>
                    <a:pt x="6237" y="4179"/>
                    <a:pt x="5626" y="5947"/>
                    <a:pt x="5401" y="7779"/>
                  </a:cubicBezTo>
                  <a:cubicBezTo>
                    <a:pt x="5240" y="9065"/>
                    <a:pt x="5176" y="10383"/>
                    <a:pt x="5176" y="11572"/>
                  </a:cubicBezTo>
                  <a:cubicBezTo>
                    <a:pt x="5176" y="13694"/>
                    <a:pt x="5337" y="15366"/>
                    <a:pt x="5337" y="15366"/>
                  </a:cubicBezTo>
                  <a:cubicBezTo>
                    <a:pt x="5337" y="15462"/>
                    <a:pt x="5305" y="15623"/>
                    <a:pt x="5176" y="15816"/>
                  </a:cubicBezTo>
                  <a:cubicBezTo>
                    <a:pt x="5047" y="16105"/>
                    <a:pt x="4790" y="16458"/>
                    <a:pt x="4533" y="16748"/>
                  </a:cubicBezTo>
                  <a:cubicBezTo>
                    <a:pt x="4308" y="17069"/>
                    <a:pt x="4083" y="17326"/>
                    <a:pt x="3955" y="17487"/>
                  </a:cubicBezTo>
                  <a:cubicBezTo>
                    <a:pt x="3312" y="18355"/>
                    <a:pt x="2444" y="19062"/>
                    <a:pt x="1801" y="20059"/>
                  </a:cubicBezTo>
                  <a:cubicBezTo>
                    <a:pt x="708" y="21762"/>
                    <a:pt x="1" y="23852"/>
                    <a:pt x="1" y="25941"/>
                  </a:cubicBezTo>
                  <a:cubicBezTo>
                    <a:pt x="1" y="26263"/>
                    <a:pt x="33" y="26584"/>
                    <a:pt x="65" y="26905"/>
                  </a:cubicBezTo>
                  <a:cubicBezTo>
                    <a:pt x="194" y="28095"/>
                    <a:pt x="547" y="31373"/>
                    <a:pt x="869" y="34492"/>
                  </a:cubicBezTo>
                  <a:cubicBezTo>
                    <a:pt x="1029" y="36034"/>
                    <a:pt x="1190" y="37545"/>
                    <a:pt x="1319" y="38735"/>
                  </a:cubicBezTo>
                  <a:cubicBezTo>
                    <a:pt x="1447" y="39892"/>
                    <a:pt x="1512" y="40760"/>
                    <a:pt x="1512" y="40985"/>
                  </a:cubicBezTo>
                  <a:lnTo>
                    <a:pt x="1512" y="41017"/>
                  </a:lnTo>
                  <a:cubicBezTo>
                    <a:pt x="1512" y="41403"/>
                    <a:pt x="1383" y="41917"/>
                    <a:pt x="1254" y="42495"/>
                  </a:cubicBezTo>
                  <a:cubicBezTo>
                    <a:pt x="1094" y="43074"/>
                    <a:pt x="965" y="43653"/>
                    <a:pt x="965" y="44231"/>
                  </a:cubicBezTo>
                  <a:cubicBezTo>
                    <a:pt x="965" y="44360"/>
                    <a:pt x="965" y="44456"/>
                    <a:pt x="965" y="44585"/>
                  </a:cubicBezTo>
                  <a:cubicBezTo>
                    <a:pt x="997" y="44874"/>
                    <a:pt x="1062" y="45099"/>
                    <a:pt x="1190" y="45260"/>
                  </a:cubicBezTo>
                  <a:cubicBezTo>
                    <a:pt x="1287" y="45388"/>
                    <a:pt x="1447" y="45485"/>
                    <a:pt x="1608" y="45517"/>
                  </a:cubicBezTo>
                  <a:cubicBezTo>
                    <a:pt x="1833" y="45581"/>
                    <a:pt x="2122" y="45581"/>
                    <a:pt x="2540" y="45581"/>
                  </a:cubicBezTo>
                  <a:cubicBezTo>
                    <a:pt x="2926" y="45614"/>
                    <a:pt x="3440" y="45646"/>
                    <a:pt x="4115" y="45742"/>
                  </a:cubicBezTo>
                  <a:cubicBezTo>
                    <a:pt x="6108" y="46031"/>
                    <a:pt x="11155" y="46771"/>
                    <a:pt x="13373" y="46771"/>
                  </a:cubicBezTo>
                  <a:cubicBezTo>
                    <a:pt x="13630" y="46771"/>
                    <a:pt x="13823" y="46771"/>
                    <a:pt x="13984" y="46739"/>
                  </a:cubicBezTo>
                  <a:cubicBezTo>
                    <a:pt x="14144" y="46739"/>
                    <a:pt x="14305" y="46706"/>
                    <a:pt x="14401" y="46642"/>
                  </a:cubicBezTo>
                  <a:cubicBezTo>
                    <a:pt x="14884" y="46385"/>
                    <a:pt x="15237" y="45935"/>
                    <a:pt x="15527" y="45485"/>
                  </a:cubicBezTo>
                  <a:cubicBezTo>
                    <a:pt x="15784" y="45003"/>
                    <a:pt x="15944" y="44521"/>
                    <a:pt x="15944" y="44135"/>
                  </a:cubicBezTo>
                  <a:lnTo>
                    <a:pt x="15944" y="44103"/>
                  </a:lnTo>
                  <a:cubicBezTo>
                    <a:pt x="15912" y="43492"/>
                    <a:pt x="15816" y="38863"/>
                    <a:pt x="15334" y="36452"/>
                  </a:cubicBezTo>
                  <a:cubicBezTo>
                    <a:pt x="15173" y="35520"/>
                    <a:pt x="15109" y="34170"/>
                    <a:pt x="15109" y="32756"/>
                  </a:cubicBezTo>
                  <a:cubicBezTo>
                    <a:pt x="15109" y="31245"/>
                    <a:pt x="15173" y="29606"/>
                    <a:pt x="15173" y="28223"/>
                  </a:cubicBezTo>
                  <a:cubicBezTo>
                    <a:pt x="15173" y="27645"/>
                    <a:pt x="15173" y="27098"/>
                    <a:pt x="15141" y="26648"/>
                  </a:cubicBezTo>
                  <a:cubicBezTo>
                    <a:pt x="15044" y="25362"/>
                    <a:pt x="14787" y="23723"/>
                    <a:pt x="14401" y="22212"/>
                  </a:cubicBezTo>
                  <a:cubicBezTo>
                    <a:pt x="14048" y="20702"/>
                    <a:pt x="13598" y="19351"/>
                    <a:pt x="13148" y="18612"/>
                  </a:cubicBezTo>
                  <a:cubicBezTo>
                    <a:pt x="12762" y="18034"/>
                    <a:pt x="12344" y="17487"/>
                    <a:pt x="12055" y="17069"/>
                  </a:cubicBezTo>
                  <a:cubicBezTo>
                    <a:pt x="11926" y="16844"/>
                    <a:pt x="11798" y="16651"/>
                    <a:pt x="11701" y="16458"/>
                  </a:cubicBezTo>
                  <a:cubicBezTo>
                    <a:pt x="11637" y="16298"/>
                    <a:pt x="11573" y="16169"/>
                    <a:pt x="11573" y="16073"/>
                  </a:cubicBezTo>
                  <a:cubicBezTo>
                    <a:pt x="11573" y="16008"/>
                    <a:pt x="11605" y="15976"/>
                    <a:pt x="11605" y="15944"/>
                  </a:cubicBezTo>
                  <a:cubicBezTo>
                    <a:pt x="11637" y="15912"/>
                    <a:pt x="11701" y="15816"/>
                    <a:pt x="11830" y="15719"/>
                  </a:cubicBezTo>
                  <a:cubicBezTo>
                    <a:pt x="12280" y="15333"/>
                    <a:pt x="13276" y="14690"/>
                    <a:pt x="14369" y="14048"/>
                  </a:cubicBezTo>
                  <a:cubicBezTo>
                    <a:pt x="15430" y="13405"/>
                    <a:pt x="16587" y="12794"/>
                    <a:pt x="17391" y="12440"/>
                  </a:cubicBezTo>
                  <a:cubicBezTo>
                    <a:pt x="18259" y="12087"/>
                    <a:pt x="19770" y="11476"/>
                    <a:pt x="21055" y="10833"/>
                  </a:cubicBezTo>
                  <a:cubicBezTo>
                    <a:pt x="21698" y="10512"/>
                    <a:pt x="22277" y="10190"/>
                    <a:pt x="22727" y="9869"/>
                  </a:cubicBezTo>
                  <a:cubicBezTo>
                    <a:pt x="22952" y="9740"/>
                    <a:pt x="23113" y="9580"/>
                    <a:pt x="23241" y="9451"/>
                  </a:cubicBezTo>
                  <a:cubicBezTo>
                    <a:pt x="23402" y="9290"/>
                    <a:pt x="23498" y="9129"/>
                    <a:pt x="23498" y="8937"/>
                  </a:cubicBezTo>
                  <a:cubicBezTo>
                    <a:pt x="23498" y="8808"/>
                    <a:pt x="23434" y="8712"/>
                    <a:pt x="23370" y="8615"/>
                  </a:cubicBezTo>
                  <a:cubicBezTo>
                    <a:pt x="23177" y="8454"/>
                    <a:pt x="22855" y="8069"/>
                    <a:pt x="22502" y="7554"/>
                  </a:cubicBezTo>
                  <a:cubicBezTo>
                    <a:pt x="21955" y="6815"/>
                    <a:pt x="21280" y="5851"/>
                    <a:pt x="20734" y="5079"/>
                  </a:cubicBezTo>
                  <a:cubicBezTo>
                    <a:pt x="20220" y="4308"/>
                    <a:pt x="19834" y="3697"/>
                    <a:pt x="19834" y="3697"/>
                  </a:cubicBezTo>
                  <a:lnTo>
                    <a:pt x="19802" y="3697"/>
                  </a:lnTo>
                  <a:cubicBezTo>
                    <a:pt x="19802" y="3697"/>
                    <a:pt x="19384" y="3151"/>
                    <a:pt x="18805" y="2540"/>
                  </a:cubicBezTo>
                  <a:cubicBezTo>
                    <a:pt x="18194" y="1929"/>
                    <a:pt x="17487" y="1254"/>
                    <a:pt x="16844" y="965"/>
                  </a:cubicBezTo>
                  <a:cubicBezTo>
                    <a:pt x="15944" y="579"/>
                    <a:pt x="14659" y="0"/>
                    <a:pt x="127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3887;p64">
              <a:extLst>
                <a:ext uri="{FF2B5EF4-FFF2-40B4-BE49-F238E27FC236}">
                  <a16:creationId xmlns:a16="http://schemas.microsoft.com/office/drawing/2014/main" id="{10CE56CA-B5D4-AE25-231A-F8E840FF9033}"/>
                </a:ext>
              </a:extLst>
            </p:cNvPr>
            <p:cNvSpPr/>
            <p:nvPr/>
          </p:nvSpPr>
          <p:spPr>
            <a:xfrm>
              <a:off x="4852250" y="3131925"/>
              <a:ext cx="629250" cy="449325"/>
            </a:xfrm>
            <a:custGeom>
              <a:avLst/>
              <a:gdLst/>
              <a:ahLst/>
              <a:cxnLst/>
              <a:rect l="l" t="t" r="r" b="b"/>
              <a:pathLst>
                <a:path w="25170" h="17973" extrusionOk="0">
                  <a:moveTo>
                    <a:pt x="1737" y="0"/>
                  </a:moveTo>
                  <a:cubicBezTo>
                    <a:pt x="1737" y="0"/>
                    <a:pt x="1" y="1286"/>
                    <a:pt x="65" y="3311"/>
                  </a:cubicBezTo>
                  <a:cubicBezTo>
                    <a:pt x="97" y="5336"/>
                    <a:pt x="2508" y="15655"/>
                    <a:pt x="2862" y="16715"/>
                  </a:cubicBezTo>
                  <a:cubicBezTo>
                    <a:pt x="3247" y="17744"/>
                    <a:pt x="4855" y="17841"/>
                    <a:pt x="5208" y="17969"/>
                  </a:cubicBezTo>
                  <a:cubicBezTo>
                    <a:pt x="5213" y="17972"/>
                    <a:pt x="5222" y="17973"/>
                    <a:pt x="5233" y="17973"/>
                  </a:cubicBezTo>
                  <a:cubicBezTo>
                    <a:pt x="5966" y="17973"/>
                    <a:pt x="19384" y="12762"/>
                    <a:pt x="19384" y="12762"/>
                  </a:cubicBezTo>
                  <a:cubicBezTo>
                    <a:pt x="19384" y="12762"/>
                    <a:pt x="21023" y="13919"/>
                    <a:pt x="21666" y="13919"/>
                  </a:cubicBezTo>
                  <a:cubicBezTo>
                    <a:pt x="22277" y="13887"/>
                    <a:pt x="24045" y="13855"/>
                    <a:pt x="24045" y="13855"/>
                  </a:cubicBezTo>
                  <a:cubicBezTo>
                    <a:pt x="24045" y="13855"/>
                    <a:pt x="24752" y="15012"/>
                    <a:pt x="24977" y="15012"/>
                  </a:cubicBezTo>
                  <a:cubicBezTo>
                    <a:pt x="25170" y="15012"/>
                    <a:pt x="25106" y="14465"/>
                    <a:pt x="25009" y="14048"/>
                  </a:cubicBezTo>
                  <a:cubicBezTo>
                    <a:pt x="24945" y="13630"/>
                    <a:pt x="24559" y="12569"/>
                    <a:pt x="24559" y="12569"/>
                  </a:cubicBezTo>
                  <a:cubicBezTo>
                    <a:pt x="24559" y="12569"/>
                    <a:pt x="22663" y="11444"/>
                    <a:pt x="21730" y="11251"/>
                  </a:cubicBezTo>
                  <a:cubicBezTo>
                    <a:pt x="20974" y="11089"/>
                    <a:pt x="20149" y="10836"/>
                    <a:pt x="19580" y="10836"/>
                  </a:cubicBezTo>
                  <a:cubicBezTo>
                    <a:pt x="19473" y="10836"/>
                    <a:pt x="19374" y="10845"/>
                    <a:pt x="19287" y="10865"/>
                  </a:cubicBezTo>
                  <a:cubicBezTo>
                    <a:pt x="18709" y="11026"/>
                    <a:pt x="7555" y="12826"/>
                    <a:pt x="7555" y="12826"/>
                  </a:cubicBezTo>
                  <a:cubicBezTo>
                    <a:pt x="7555" y="12826"/>
                    <a:pt x="7812" y="5304"/>
                    <a:pt x="7619" y="3697"/>
                  </a:cubicBezTo>
                  <a:cubicBezTo>
                    <a:pt x="7458" y="2090"/>
                    <a:pt x="6783" y="450"/>
                    <a:pt x="5530" y="193"/>
                  </a:cubicBezTo>
                  <a:lnTo>
                    <a:pt x="1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3888;p64">
              <a:extLst>
                <a:ext uri="{FF2B5EF4-FFF2-40B4-BE49-F238E27FC236}">
                  <a16:creationId xmlns:a16="http://schemas.microsoft.com/office/drawing/2014/main" id="{B45F0309-EDDD-9713-BED7-57FAF00D3456}"/>
                </a:ext>
              </a:extLst>
            </p:cNvPr>
            <p:cNvSpPr/>
            <p:nvPr/>
          </p:nvSpPr>
          <p:spPr>
            <a:xfrm>
              <a:off x="4848250" y="3127100"/>
              <a:ext cx="637275" cy="459700"/>
            </a:xfrm>
            <a:custGeom>
              <a:avLst/>
              <a:gdLst/>
              <a:ahLst/>
              <a:cxnLst/>
              <a:rect l="l" t="t" r="r" b="b"/>
              <a:pathLst>
                <a:path w="25491" h="18388" extrusionOk="0">
                  <a:moveTo>
                    <a:pt x="1768" y="0"/>
                  </a:moveTo>
                  <a:cubicBezTo>
                    <a:pt x="1768" y="33"/>
                    <a:pt x="1318" y="354"/>
                    <a:pt x="868" y="933"/>
                  </a:cubicBezTo>
                  <a:cubicBezTo>
                    <a:pt x="450" y="1511"/>
                    <a:pt x="0" y="2379"/>
                    <a:pt x="0" y="3440"/>
                  </a:cubicBezTo>
                  <a:lnTo>
                    <a:pt x="0" y="3536"/>
                  </a:lnTo>
                  <a:lnTo>
                    <a:pt x="2" y="3536"/>
                  </a:lnTo>
                  <a:lnTo>
                    <a:pt x="2" y="3536"/>
                  </a:lnTo>
                  <a:cubicBezTo>
                    <a:pt x="37" y="4090"/>
                    <a:pt x="166" y="5104"/>
                    <a:pt x="418" y="6365"/>
                  </a:cubicBezTo>
                  <a:cubicBezTo>
                    <a:pt x="772" y="8262"/>
                    <a:pt x="1318" y="10705"/>
                    <a:pt x="1800" y="12794"/>
                  </a:cubicBezTo>
                  <a:cubicBezTo>
                    <a:pt x="2025" y="13823"/>
                    <a:pt x="2250" y="14755"/>
                    <a:pt x="2443" y="15494"/>
                  </a:cubicBezTo>
                  <a:cubicBezTo>
                    <a:pt x="2636" y="16233"/>
                    <a:pt x="2764" y="16748"/>
                    <a:pt x="2829" y="16973"/>
                  </a:cubicBezTo>
                  <a:cubicBezTo>
                    <a:pt x="2957" y="17262"/>
                    <a:pt x="3150" y="17519"/>
                    <a:pt x="3375" y="17680"/>
                  </a:cubicBezTo>
                  <a:cubicBezTo>
                    <a:pt x="3729" y="17969"/>
                    <a:pt x="4147" y="18098"/>
                    <a:pt x="4532" y="18194"/>
                  </a:cubicBezTo>
                  <a:cubicBezTo>
                    <a:pt x="4725" y="18259"/>
                    <a:pt x="4886" y="18291"/>
                    <a:pt x="5015" y="18323"/>
                  </a:cubicBezTo>
                  <a:cubicBezTo>
                    <a:pt x="5143" y="18323"/>
                    <a:pt x="5272" y="18355"/>
                    <a:pt x="5304" y="18387"/>
                  </a:cubicBezTo>
                  <a:lnTo>
                    <a:pt x="5529" y="18387"/>
                  </a:lnTo>
                  <a:cubicBezTo>
                    <a:pt x="5722" y="18323"/>
                    <a:pt x="6075" y="18226"/>
                    <a:pt x="6557" y="18066"/>
                  </a:cubicBezTo>
                  <a:cubicBezTo>
                    <a:pt x="9694" y="16990"/>
                    <a:pt x="18272" y="13666"/>
                    <a:pt x="19495" y="13202"/>
                  </a:cubicBezTo>
                  <a:lnTo>
                    <a:pt x="19495" y="13202"/>
                  </a:lnTo>
                  <a:cubicBezTo>
                    <a:pt x="19638" y="13299"/>
                    <a:pt x="19959" y="13512"/>
                    <a:pt x="20315" y="13726"/>
                  </a:cubicBezTo>
                  <a:cubicBezTo>
                    <a:pt x="20572" y="13855"/>
                    <a:pt x="20830" y="14015"/>
                    <a:pt x="21087" y="14112"/>
                  </a:cubicBezTo>
                  <a:cubicBezTo>
                    <a:pt x="21344" y="14241"/>
                    <a:pt x="21601" y="14305"/>
                    <a:pt x="21826" y="14305"/>
                  </a:cubicBezTo>
                  <a:cubicBezTo>
                    <a:pt x="22344" y="14305"/>
                    <a:pt x="23692" y="14282"/>
                    <a:pt x="24091" y="14275"/>
                  </a:cubicBezTo>
                  <a:lnTo>
                    <a:pt x="24091" y="14275"/>
                  </a:lnTo>
                  <a:cubicBezTo>
                    <a:pt x="24166" y="14395"/>
                    <a:pt x="24282" y="14581"/>
                    <a:pt x="24398" y="14755"/>
                  </a:cubicBezTo>
                  <a:cubicBezTo>
                    <a:pt x="24526" y="14916"/>
                    <a:pt x="24623" y="15044"/>
                    <a:pt x="24751" y="15173"/>
                  </a:cubicBezTo>
                  <a:cubicBezTo>
                    <a:pt x="24783" y="15237"/>
                    <a:pt x="24848" y="15301"/>
                    <a:pt x="24912" y="15333"/>
                  </a:cubicBezTo>
                  <a:cubicBezTo>
                    <a:pt x="24944" y="15366"/>
                    <a:pt x="25008" y="15430"/>
                    <a:pt x="25137" y="15430"/>
                  </a:cubicBezTo>
                  <a:cubicBezTo>
                    <a:pt x="25201" y="15430"/>
                    <a:pt x="25266" y="15398"/>
                    <a:pt x="25330" y="15366"/>
                  </a:cubicBezTo>
                  <a:cubicBezTo>
                    <a:pt x="25426" y="15269"/>
                    <a:pt x="25426" y="15205"/>
                    <a:pt x="25458" y="15141"/>
                  </a:cubicBezTo>
                  <a:cubicBezTo>
                    <a:pt x="25458" y="15076"/>
                    <a:pt x="25491" y="14980"/>
                    <a:pt x="25491" y="14916"/>
                  </a:cubicBezTo>
                  <a:cubicBezTo>
                    <a:pt x="25491" y="14691"/>
                    <a:pt x="25426" y="14433"/>
                    <a:pt x="25394" y="14208"/>
                  </a:cubicBezTo>
                  <a:cubicBezTo>
                    <a:pt x="25330" y="13951"/>
                    <a:pt x="25233" y="13598"/>
                    <a:pt x="25137" y="13276"/>
                  </a:cubicBezTo>
                  <a:cubicBezTo>
                    <a:pt x="25008" y="12955"/>
                    <a:pt x="24912" y="12698"/>
                    <a:pt x="24912" y="12698"/>
                  </a:cubicBezTo>
                  <a:lnTo>
                    <a:pt x="24912" y="12633"/>
                  </a:lnTo>
                  <a:lnTo>
                    <a:pt x="24848" y="12601"/>
                  </a:lnTo>
                  <a:cubicBezTo>
                    <a:pt x="24848" y="12601"/>
                    <a:pt x="24365" y="12312"/>
                    <a:pt x="23755" y="11990"/>
                  </a:cubicBezTo>
                  <a:cubicBezTo>
                    <a:pt x="23144" y="11669"/>
                    <a:pt x="22437" y="11347"/>
                    <a:pt x="21923" y="11219"/>
                  </a:cubicBezTo>
                  <a:cubicBezTo>
                    <a:pt x="21183" y="11090"/>
                    <a:pt x="20412" y="10833"/>
                    <a:pt x="19769" y="10833"/>
                  </a:cubicBezTo>
                  <a:cubicBezTo>
                    <a:pt x="19640" y="10833"/>
                    <a:pt x="19512" y="10833"/>
                    <a:pt x="19383" y="10865"/>
                  </a:cubicBezTo>
                  <a:cubicBezTo>
                    <a:pt x="19319" y="10865"/>
                    <a:pt x="19094" y="10930"/>
                    <a:pt x="18740" y="10994"/>
                  </a:cubicBezTo>
                  <a:cubicBezTo>
                    <a:pt x="17487" y="11219"/>
                    <a:pt x="14722" y="11669"/>
                    <a:pt x="12279" y="12055"/>
                  </a:cubicBezTo>
                  <a:cubicBezTo>
                    <a:pt x="11026" y="12248"/>
                    <a:pt x="9901" y="12440"/>
                    <a:pt x="9065" y="12569"/>
                  </a:cubicBezTo>
                  <a:cubicBezTo>
                    <a:pt x="8565" y="12662"/>
                    <a:pt x="8182" y="12722"/>
                    <a:pt x="7948" y="12757"/>
                  </a:cubicBezTo>
                  <a:lnTo>
                    <a:pt x="7948" y="12757"/>
                  </a:lnTo>
                  <a:cubicBezTo>
                    <a:pt x="7976" y="11808"/>
                    <a:pt x="8068" y="8483"/>
                    <a:pt x="8068" y="6108"/>
                  </a:cubicBezTo>
                  <a:cubicBezTo>
                    <a:pt x="8068" y="5111"/>
                    <a:pt x="8036" y="4308"/>
                    <a:pt x="8004" y="3890"/>
                  </a:cubicBezTo>
                  <a:cubicBezTo>
                    <a:pt x="7908" y="3054"/>
                    <a:pt x="7683" y="2218"/>
                    <a:pt x="7329" y="1543"/>
                  </a:cubicBezTo>
                  <a:cubicBezTo>
                    <a:pt x="6975" y="868"/>
                    <a:pt x="6429" y="322"/>
                    <a:pt x="5722" y="161"/>
                  </a:cubicBezTo>
                  <a:lnTo>
                    <a:pt x="5625" y="579"/>
                  </a:lnTo>
                  <a:cubicBezTo>
                    <a:pt x="6172" y="708"/>
                    <a:pt x="6622" y="1126"/>
                    <a:pt x="6943" y="1736"/>
                  </a:cubicBezTo>
                  <a:cubicBezTo>
                    <a:pt x="7297" y="2347"/>
                    <a:pt x="7490" y="3151"/>
                    <a:pt x="7586" y="3922"/>
                  </a:cubicBezTo>
                  <a:cubicBezTo>
                    <a:pt x="7618" y="4308"/>
                    <a:pt x="7650" y="5144"/>
                    <a:pt x="7650" y="6108"/>
                  </a:cubicBezTo>
                  <a:cubicBezTo>
                    <a:pt x="7650" y="7490"/>
                    <a:pt x="7618" y="9226"/>
                    <a:pt x="7554" y="10608"/>
                  </a:cubicBezTo>
                  <a:cubicBezTo>
                    <a:pt x="7522" y="11958"/>
                    <a:pt x="7490" y="12987"/>
                    <a:pt x="7490" y="13019"/>
                  </a:cubicBezTo>
                  <a:lnTo>
                    <a:pt x="7490" y="13276"/>
                  </a:lnTo>
                  <a:lnTo>
                    <a:pt x="7747" y="13212"/>
                  </a:lnTo>
                  <a:cubicBezTo>
                    <a:pt x="7747" y="13212"/>
                    <a:pt x="10543" y="12762"/>
                    <a:pt x="13404" y="12312"/>
                  </a:cubicBezTo>
                  <a:cubicBezTo>
                    <a:pt x="14819" y="12087"/>
                    <a:pt x="16265" y="11830"/>
                    <a:pt x="17390" y="11637"/>
                  </a:cubicBezTo>
                  <a:cubicBezTo>
                    <a:pt x="17969" y="11540"/>
                    <a:pt x="18451" y="11476"/>
                    <a:pt x="18805" y="11412"/>
                  </a:cubicBezTo>
                  <a:cubicBezTo>
                    <a:pt x="19158" y="11347"/>
                    <a:pt x="19383" y="11315"/>
                    <a:pt x="19480" y="11283"/>
                  </a:cubicBezTo>
                  <a:cubicBezTo>
                    <a:pt x="19576" y="11251"/>
                    <a:pt x="19672" y="11251"/>
                    <a:pt x="19769" y="11251"/>
                  </a:cubicBezTo>
                  <a:cubicBezTo>
                    <a:pt x="20283" y="11251"/>
                    <a:pt x="21087" y="11476"/>
                    <a:pt x="21858" y="11637"/>
                  </a:cubicBezTo>
                  <a:cubicBezTo>
                    <a:pt x="22276" y="11733"/>
                    <a:pt x="22983" y="12055"/>
                    <a:pt x="23562" y="12376"/>
                  </a:cubicBezTo>
                  <a:cubicBezTo>
                    <a:pt x="23851" y="12505"/>
                    <a:pt x="24108" y="12665"/>
                    <a:pt x="24301" y="12762"/>
                  </a:cubicBezTo>
                  <a:cubicBezTo>
                    <a:pt x="24405" y="12831"/>
                    <a:pt x="24490" y="12882"/>
                    <a:pt x="24547" y="12914"/>
                  </a:cubicBezTo>
                  <a:lnTo>
                    <a:pt x="24547" y="12914"/>
                  </a:lnTo>
                  <a:cubicBezTo>
                    <a:pt x="24580" y="13004"/>
                    <a:pt x="24650" y="13196"/>
                    <a:pt x="24719" y="13405"/>
                  </a:cubicBezTo>
                  <a:cubicBezTo>
                    <a:pt x="24816" y="13726"/>
                    <a:pt x="24944" y="14080"/>
                    <a:pt x="24976" y="14273"/>
                  </a:cubicBezTo>
                  <a:cubicBezTo>
                    <a:pt x="25006" y="14479"/>
                    <a:pt x="25035" y="14712"/>
                    <a:pt x="25040" y="14873"/>
                  </a:cubicBezTo>
                  <a:lnTo>
                    <a:pt x="25040" y="14873"/>
                  </a:lnTo>
                  <a:cubicBezTo>
                    <a:pt x="25010" y="14838"/>
                    <a:pt x="24977" y="14799"/>
                    <a:pt x="24944" y="14755"/>
                  </a:cubicBezTo>
                  <a:cubicBezTo>
                    <a:pt x="24816" y="14594"/>
                    <a:pt x="24687" y="14401"/>
                    <a:pt x="24558" y="14241"/>
                  </a:cubicBezTo>
                  <a:cubicBezTo>
                    <a:pt x="24462" y="14048"/>
                    <a:pt x="24365" y="13919"/>
                    <a:pt x="24365" y="13919"/>
                  </a:cubicBezTo>
                  <a:lnTo>
                    <a:pt x="24301" y="13823"/>
                  </a:lnTo>
                  <a:lnTo>
                    <a:pt x="24205" y="13823"/>
                  </a:lnTo>
                  <a:cubicBezTo>
                    <a:pt x="24205" y="13823"/>
                    <a:pt x="22485" y="13885"/>
                    <a:pt x="21821" y="13887"/>
                  </a:cubicBezTo>
                  <a:lnTo>
                    <a:pt x="21821" y="13887"/>
                  </a:lnTo>
                  <a:cubicBezTo>
                    <a:pt x="21692" y="13885"/>
                    <a:pt x="21502" y="13821"/>
                    <a:pt x="21280" y="13726"/>
                  </a:cubicBezTo>
                  <a:cubicBezTo>
                    <a:pt x="20926" y="13565"/>
                    <a:pt x="20508" y="13340"/>
                    <a:pt x="20219" y="13148"/>
                  </a:cubicBezTo>
                  <a:cubicBezTo>
                    <a:pt x="20058" y="13051"/>
                    <a:pt x="19930" y="12955"/>
                    <a:pt x="19833" y="12890"/>
                  </a:cubicBezTo>
                  <a:cubicBezTo>
                    <a:pt x="19737" y="12826"/>
                    <a:pt x="19672" y="12794"/>
                    <a:pt x="19672" y="12794"/>
                  </a:cubicBezTo>
                  <a:lnTo>
                    <a:pt x="19576" y="12730"/>
                  </a:lnTo>
                  <a:lnTo>
                    <a:pt x="19480" y="12762"/>
                  </a:lnTo>
                  <a:cubicBezTo>
                    <a:pt x="19480" y="12762"/>
                    <a:pt x="18644" y="13083"/>
                    <a:pt x="17358" y="13565"/>
                  </a:cubicBezTo>
                  <a:cubicBezTo>
                    <a:pt x="15429" y="14305"/>
                    <a:pt x="12568" y="15398"/>
                    <a:pt x="10093" y="16330"/>
                  </a:cubicBezTo>
                  <a:cubicBezTo>
                    <a:pt x="8872" y="16780"/>
                    <a:pt x="7715" y="17198"/>
                    <a:pt x="6879" y="17487"/>
                  </a:cubicBezTo>
                  <a:cubicBezTo>
                    <a:pt x="6461" y="17648"/>
                    <a:pt x="6107" y="17776"/>
                    <a:pt x="5850" y="17841"/>
                  </a:cubicBezTo>
                  <a:cubicBezTo>
                    <a:pt x="5690" y="17873"/>
                    <a:pt x="5593" y="17905"/>
                    <a:pt x="5529" y="17937"/>
                  </a:cubicBezTo>
                  <a:lnTo>
                    <a:pt x="5446" y="17965"/>
                  </a:lnTo>
                  <a:lnTo>
                    <a:pt x="5446" y="17965"/>
                  </a:lnTo>
                  <a:cubicBezTo>
                    <a:pt x="5321" y="17934"/>
                    <a:pt x="5165" y="17903"/>
                    <a:pt x="4950" y="17873"/>
                  </a:cubicBezTo>
                  <a:cubicBezTo>
                    <a:pt x="4661" y="17809"/>
                    <a:pt x="4275" y="17712"/>
                    <a:pt x="3954" y="17551"/>
                  </a:cubicBezTo>
                  <a:cubicBezTo>
                    <a:pt x="3600" y="17359"/>
                    <a:pt x="3343" y="17134"/>
                    <a:pt x="3247" y="16812"/>
                  </a:cubicBezTo>
                  <a:cubicBezTo>
                    <a:pt x="3150" y="16587"/>
                    <a:pt x="2925" y="15751"/>
                    <a:pt x="2636" y="14594"/>
                  </a:cubicBezTo>
                  <a:cubicBezTo>
                    <a:pt x="2218" y="12890"/>
                    <a:pt x="1672" y="10480"/>
                    <a:pt x="1254" y="8326"/>
                  </a:cubicBezTo>
                  <a:cubicBezTo>
                    <a:pt x="804" y="6172"/>
                    <a:pt x="450" y="4244"/>
                    <a:pt x="418" y="3504"/>
                  </a:cubicBezTo>
                  <a:lnTo>
                    <a:pt x="418" y="3440"/>
                  </a:lnTo>
                  <a:cubicBezTo>
                    <a:pt x="418" y="2508"/>
                    <a:pt x="836" y="1736"/>
                    <a:pt x="1222" y="1190"/>
                  </a:cubicBezTo>
                  <a:cubicBezTo>
                    <a:pt x="1414" y="933"/>
                    <a:pt x="1639" y="708"/>
                    <a:pt x="1768" y="579"/>
                  </a:cubicBezTo>
                  <a:cubicBezTo>
                    <a:pt x="1864" y="483"/>
                    <a:pt x="1929" y="451"/>
                    <a:pt x="1961" y="418"/>
                  </a:cubicBezTo>
                  <a:lnTo>
                    <a:pt x="1993" y="354"/>
                  </a:lnTo>
                  <a:lnTo>
                    <a:pt x="2025" y="354"/>
                  </a:ln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3889;p64">
              <a:extLst>
                <a:ext uri="{FF2B5EF4-FFF2-40B4-BE49-F238E27FC236}">
                  <a16:creationId xmlns:a16="http://schemas.microsoft.com/office/drawing/2014/main" id="{CA4673A8-6182-C5B9-8D85-E5777C3DCEDF}"/>
                </a:ext>
              </a:extLst>
            </p:cNvPr>
            <p:cNvSpPr/>
            <p:nvPr/>
          </p:nvSpPr>
          <p:spPr>
            <a:xfrm>
              <a:off x="4853050" y="3111825"/>
              <a:ext cx="245950" cy="480600"/>
            </a:xfrm>
            <a:custGeom>
              <a:avLst/>
              <a:gdLst/>
              <a:ahLst/>
              <a:cxnLst/>
              <a:rect l="l" t="t" r="r" b="b"/>
              <a:pathLst>
                <a:path w="9838" h="19224" extrusionOk="0">
                  <a:moveTo>
                    <a:pt x="1962" y="1"/>
                  </a:moveTo>
                  <a:cubicBezTo>
                    <a:pt x="1962" y="1"/>
                    <a:pt x="1480" y="354"/>
                    <a:pt x="965" y="965"/>
                  </a:cubicBezTo>
                  <a:cubicBezTo>
                    <a:pt x="483" y="1576"/>
                    <a:pt x="1" y="2508"/>
                    <a:pt x="1" y="3633"/>
                  </a:cubicBezTo>
                  <a:cubicBezTo>
                    <a:pt x="1" y="4758"/>
                    <a:pt x="322" y="6944"/>
                    <a:pt x="644" y="9098"/>
                  </a:cubicBezTo>
                  <a:cubicBezTo>
                    <a:pt x="965" y="11251"/>
                    <a:pt x="1287" y="13405"/>
                    <a:pt x="1287" y="14369"/>
                  </a:cubicBezTo>
                  <a:cubicBezTo>
                    <a:pt x="1287" y="15430"/>
                    <a:pt x="1544" y="16587"/>
                    <a:pt x="1994" y="17552"/>
                  </a:cubicBezTo>
                  <a:cubicBezTo>
                    <a:pt x="2187" y="18002"/>
                    <a:pt x="2444" y="18420"/>
                    <a:pt x="2765" y="18709"/>
                  </a:cubicBezTo>
                  <a:cubicBezTo>
                    <a:pt x="3055" y="19030"/>
                    <a:pt x="3440" y="19223"/>
                    <a:pt x="3826" y="19223"/>
                  </a:cubicBezTo>
                  <a:cubicBezTo>
                    <a:pt x="4180" y="19223"/>
                    <a:pt x="4726" y="19127"/>
                    <a:pt x="5337" y="18966"/>
                  </a:cubicBezTo>
                  <a:cubicBezTo>
                    <a:pt x="7233" y="18516"/>
                    <a:pt x="9837" y="17616"/>
                    <a:pt x="9837" y="17616"/>
                  </a:cubicBezTo>
                  <a:lnTo>
                    <a:pt x="9709" y="17198"/>
                  </a:lnTo>
                  <a:cubicBezTo>
                    <a:pt x="9709" y="17198"/>
                    <a:pt x="9419" y="17294"/>
                    <a:pt x="8969" y="17455"/>
                  </a:cubicBezTo>
                  <a:cubicBezTo>
                    <a:pt x="8262" y="17680"/>
                    <a:pt x="7233" y="18002"/>
                    <a:pt x="6205" y="18291"/>
                  </a:cubicBezTo>
                  <a:cubicBezTo>
                    <a:pt x="5208" y="18580"/>
                    <a:pt x="4244" y="18805"/>
                    <a:pt x="3826" y="18805"/>
                  </a:cubicBezTo>
                  <a:cubicBezTo>
                    <a:pt x="3569" y="18805"/>
                    <a:pt x="3312" y="18677"/>
                    <a:pt x="3055" y="18420"/>
                  </a:cubicBezTo>
                  <a:cubicBezTo>
                    <a:pt x="2669" y="18034"/>
                    <a:pt x="2347" y="17391"/>
                    <a:pt x="2090" y="16652"/>
                  </a:cubicBezTo>
                  <a:cubicBezTo>
                    <a:pt x="1865" y="15912"/>
                    <a:pt x="1705" y="15109"/>
                    <a:pt x="1705" y="14369"/>
                  </a:cubicBezTo>
                  <a:cubicBezTo>
                    <a:pt x="1705" y="13309"/>
                    <a:pt x="1383" y="11187"/>
                    <a:pt x="1062" y="9033"/>
                  </a:cubicBezTo>
                  <a:cubicBezTo>
                    <a:pt x="740" y="6880"/>
                    <a:pt x="419" y="4694"/>
                    <a:pt x="419" y="3633"/>
                  </a:cubicBezTo>
                  <a:cubicBezTo>
                    <a:pt x="419" y="2637"/>
                    <a:pt x="869" y="1801"/>
                    <a:pt x="1319" y="1222"/>
                  </a:cubicBezTo>
                  <a:cubicBezTo>
                    <a:pt x="1544" y="933"/>
                    <a:pt x="1769" y="708"/>
                    <a:pt x="1930" y="579"/>
                  </a:cubicBezTo>
                  <a:cubicBezTo>
                    <a:pt x="2026" y="483"/>
                    <a:pt x="2090" y="419"/>
                    <a:pt x="2122" y="386"/>
                  </a:cubicBezTo>
                  <a:lnTo>
                    <a:pt x="2187" y="354"/>
                  </a:lnTo>
                  <a:lnTo>
                    <a:pt x="2219" y="354"/>
                  </a:lnTo>
                  <a:lnTo>
                    <a:pt x="196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3890;p64">
              <a:extLst>
                <a:ext uri="{FF2B5EF4-FFF2-40B4-BE49-F238E27FC236}">
                  <a16:creationId xmlns:a16="http://schemas.microsoft.com/office/drawing/2014/main" id="{994B2144-2AEB-4048-DC5D-B4E1D99438FA}"/>
                </a:ext>
              </a:extLst>
            </p:cNvPr>
            <p:cNvSpPr/>
            <p:nvPr/>
          </p:nvSpPr>
          <p:spPr>
            <a:xfrm>
              <a:off x="5006550" y="3155225"/>
              <a:ext cx="124575" cy="303800"/>
            </a:xfrm>
            <a:custGeom>
              <a:avLst/>
              <a:gdLst/>
              <a:ahLst/>
              <a:cxnLst/>
              <a:rect l="l" t="t" r="r" b="b"/>
              <a:pathLst>
                <a:path w="4983" h="12152" extrusionOk="0">
                  <a:moveTo>
                    <a:pt x="290" y="1"/>
                  </a:moveTo>
                  <a:lnTo>
                    <a:pt x="0" y="322"/>
                  </a:lnTo>
                  <a:cubicBezTo>
                    <a:pt x="33" y="354"/>
                    <a:pt x="1126" y="1383"/>
                    <a:pt x="1126" y="3954"/>
                  </a:cubicBezTo>
                  <a:cubicBezTo>
                    <a:pt x="1126" y="4211"/>
                    <a:pt x="1126" y="4501"/>
                    <a:pt x="1093" y="4790"/>
                  </a:cubicBezTo>
                  <a:cubicBezTo>
                    <a:pt x="1061" y="5208"/>
                    <a:pt x="1061" y="5851"/>
                    <a:pt x="1061" y="6590"/>
                  </a:cubicBezTo>
                  <a:cubicBezTo>
                    <a:pt x="1061" y="8840"/>
                    <a:pt x="1158" y="11894"/>
                    <a:pt x="1158" y="11894"/>
                  </a:cubicBezTo>
                  <a:lnTo>
                    <a:pt x="1190" y="12151"/>
                  </a:lnTo>
                  <a:lnTo>
                    <a:pt x="4983" y="11251"/>
                  </a:lnTo>
                  <a:lnTo>
                    <a:pt x="4886" y="10833"/>
                  </a:lnTo>
                  <a:lnTo>
                    <a:pt x="1597" y="11604"/>
                  </a:lnTo>
                  <a:lnTo>
                    <a:pt x="1597" y="11604"/>
                  </a:lnTo>
                  <a:cubicBezTo>
                    <a:pt x="1585" y="11290"/>
                    <a:pt x="1564" y="10742"/>
                    <a:pt x="1543" y="10062"/>
                  </a:cubicBezTo>
                  <a:cubicBezTo>
                    <a:pt x="1511" y="9033"/>
                    <a:pt x="1479" y="7715"/>
                    <a:pt x="1479" y="6590"/>
                  </a:cubicBezTo>
                  <a:cubicBezTo>
                    <a:pt x="1479" y="5851"/>
                    <a:pt x="1479" y="5208"/>
                    <a:pt x="1511" y="4822"/>
                  </a:cubicBezTo>
                  <a:cubicBezTo>
                    <a:pt x="1543" y="4533"/>
                    <a:pt x="1543" y="4211"/>
                    <a:pt x="1543" y="3954"/>
                  </a:cubicBezTo>
                  <a:cubicBezTo>
                    <a:pt x="1543" y="1190"/>
                    <a:pt x="322" y="33"/>
                    <a:pt x="29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3891;p64">
              <a:extLst>
                <a:ext uri="{FF2B5EF4-FFF2-40B4-BE49-F238E27FC236}">
                  <a16:creationId xmlns:a16="http://schemas.microsoft.com/office/drawing/2014/main" id="{24408B79-1B67-50CE-1ADA-56ED9F1F3E40}"/>
                </a:ext>
              </a:extLst>
            </p:cNvPr>
            <p:cNvSpPr/>
            <p:nvPr/>
          </p:nvSpPr>
          <p:spPr>
            <a:xfrm>
              <a:off x="5276575" y="3402800"/>
              <a:ext cx="204925" cy="104425"/>
            </a:xfrm>
            <a:custGeom>
              <a:avLst/>
              <a:gdLst/>
              <a:ahLst/>
              <a:cxnLst/>
              <a:rect l="l" t="t" r="r" b="b"/>
              <a:pathLst>
                <a:path w="8197" h="4177" extrusionOk="0">
                  <a:moveTo>
                    <a:pt x="2607" y="1"/>
                  </a:moveTo>
                  <a:cubicBezTo>
                    <a:pt x="2500" y="1"/>
                    <a:pt x="2401" y="10"/>
                    <a:pt x="2314" y="30"/>
                  </a:cubicBezTo>
                  <a:cubicBezTo>
                    <a:pt x="2154" y="94"/>
                    <a:pt x="1254" y="255"/>
                    <a:pt x="0" y="448"/>
                  </a:cubicBezTo>
                  <a:lnTo>
                    <a:pt x="482" y="2666"/>
                  </a:lnTo>
                  <a:cubicBezTo>
                    <a:pt x="1672" y="2216"/>
                    <a:pt x="2411" y="1927"/>
                    <a:pt x="2411" y="1927"/>
                  </a:cubicBezTo>
                  <a:cubicBezTo>
                    <a:pt x="2411" y="1927"/>
                    <a:pt x="4050" y="3084"/>
                    <a:pt x="4693" y="3084"/>
                  </a:cubicBezTo>
                  <a:cubicBezTo>
                    <a:pt x="5304" y="3052"/>
                    <a:pt x="7072" y="3020"/>
                    <a:pt x="7072" y="3020"/>
                  </a:cubicBezTo>
                  <a:cubicBezTo>
                    <a:pt x="7072" y="3020"/>
                    <a:pt x="7779" y="4177"/>
                    <a:pt x="8004" y="4177"/>
                  </a:cubicBezTo>
                  <a:cubicBezTo>
                    <a:pt x="8197" y="4177"/>
                    <a:pt x="8133" y="3630"/>
                    <a:pt x="8036" y="3213"/>
                  </a:cubicBezTo>
                  <a:cubicBezTo>
                    <a:pt x="7972" y="2795"/>
                    <a:pt x="7586" y="1734"/>
                    <a:pt x="7586" y="1734"/>
                  </a:cubicBezTo>
                  <a:cubicBezTo>
                    <a:pt x="7586" y="1734"/>
                    <a:pt x="5690" y="609"/>
                    <a:pt x="4757" y="416"/>
                  </a:cubicBezTo>
                  <a:cubicBezTo>
                    <a:pt x="4001" y="254"/>
                    <a:pt x="3176" y="1"/>
                    <a:pt x="26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3892;p64">
              <a:extLst>
                <a:ext uri="{FF2B5EF4-FFF2-40B4-BE49-F238E27FC236}">
                  <a16:creationId xmlns:a16="http://schemas.microsoft.com/office/drawing/2014/main" id="{D99C1965-D3FB-CC2E-FCE9-4C2873BD51C6}"/>
                </a:ext>
              </a:extLst>
            </p:cNvPr>
            <p:cNvSpPr/>
            <p:nvPr/>
          </p:nvSpPr>
          <p:spPr>
            <a:xfrm>
              <a:off x="5270125" y="3397925"/>
              <a:ext cx="215400" cy="114925"/>
            </a:xfrm>
            <a:custGeom>
              <a:avLst/>
              <a:gdLst/>
              <a:ahLst/>
              <a:cxnLst/>
              <a:rect l="l" t="t" r="r" b="b"/>
              <a:pathLst>
                <a:path w="8616" h="4597" extrusionOk="0">
                  <a:moveTo>
                    <a:pt x="2894" y="418"/>
                  </a:moveTo>
                  <a:cubicBezTo>
                    <a:pt x="3408" y="418"/>
                    <a:pt x="4212" y="643"/>
                    <a:pt x="4983" y="804"/>
                  </a:cubicBezTo>
                  <a:cubicBezTo>
                    <a:pt x="5401" y="900"/>
                    <a:pt x="6108" y="1222"/>
                    <a:pt x="6687" y="1543"/>
                  </a:cubicBezTo>
                  <a:cubicBezTo>
                    <a:pt x="6976" y="1672"/>
                    <a:pt x="7233" y="1832"/>
                    <a:pt x="7426" y="1929"/>
                  </a:cubicBezTo>
                  <a:cubicBezTo>
                    <a:pt x="7530" y="1998"/>
                    <a:pt x="7615" y="2049"/>
                    <a:pt x="7672" y="2081"/>
                  </a:cubicBezTo>
                  <a:lnTo>
                    <a:pt x="7672" y="2081"/>
                  </a:lnTo>
                  <a:cubicBezTo>
                    <a:pt x="7705" y="2171"/>
                    <a:pt x="7775" y="2363"/>
                    <a:pt x="7844" y="2572"/>
                  </a:cubicBezTo>
                  <a:cubicBezTo>
                    <a:pt x="7941" y="2893"/>
                    <a:pt x="8069" y="3247"/>
                    <a:pt x="8101" y="3440"/>
                  </a:cubicBezTo>
                  <a:cubicBezTo>
                    <a:pt x="8131" y="3646"/>
                    <a:pt x="8160" y="3879"/>
                    <a:pt x="8165" y="4040"/>
                  </a:cubicBezTo>
                  <a:lnTo>
                    <a:pt x="8165" y="4040"/>
                  </a:lnTo>
                  <a:cubicBezTo>
                    <a:pt x="8135" y="4005"/>
                    <a:pt x="8102" y="3966"/>
                    <a:pt x="8069" y="3922"/>
                  </a:cubicBezTo>
                  <a:cubicBezTo>
                    <a:pt x="7941" y="3761"/>
                    <a:pt x="7812" y="3568"/>
                    <a:pt x="7683" y="3408"/>
                  </a:cubicBezTo>
                  <a:cubicBezTo>
                    <a:pt x="7587" y="3215"/>
                    <a:pt x="7490" y="3086"/>
                    <a:pt x="7490" y="3086"/>
                  </a:cubicBezTo>
                  <a:lnTo>
                    <a:pt x="7426" y="2990"/>
                  </a:lnTo>
                  <a:lnTo>
                    <a:pt x="7330" y="2990"/>
                  </a:lnTo>
                  <a:cubicBezTo>
                    <a:pt x="7330" y="2990"/>
                    <a:pt x="5610" y="3052"/>
                    <a:pt x="4946" y="3054"/>
                  </a:cubicBezTo>
                  <a:lnTo>
                    <a:pt x="4946" y="3054"/>
                  </a:lnTo>
                  <a:cubicBezTo>
                    <a:pt x="4817" y="3052"/>
                    <a:pt x="4627" y="2988"/>
                    <a:pt x="4405" y="2893"/>
                  </a:cubicBezTo>
                  <a:cubicBezTo>
                    <a:pt x="4051" y="2732"/>
                    <a:pt x="3633" y="2507"/>
                    <a:pt x="3344" y="2315"/>
                  </a:cubicBezTo>
                  <a:cubicBezTo>
                    <a:pt x="3183" y="2218"/>
                    <a:pt x="3055" y="2122"/>
                    <a:pt x="2958" y="2057"/>
                  </a:cubicBezTo>
                  <a:cubicBezTo>
                    <a:pt x="2862" y="1993"/>
                    <a:pt x="2797" y="1961"/>
                    <a:pt x="2797" y="1961"/>
                  </a:cubicBezTo>
                  <a:lnTo>
                    <a:pt x="2701" y="1897"/>
                  </a:lnTo>
                  <a:lnTo>
                    <a:pt x="2605" y="1929"/>
                  </a:lnTo>
                  <a:cubicBezTo>
                    <a:pt x="2605" y="1929"/>
                    <a:pt x="1936" y="2180"/>
                    <a:pt x="910" y="2577"/>
                  </a:cubicBezTo>
                  <a:lnTo>
                    <a:pt x="910" y="2577"/>
                  </a:lnTo>
                  <a:lnTo>
                    <a:pt x="529" y="821"/>
                  </a:lnTo>
                  <a:lnTo>
                    <a:pt x="529" y="821"/>
                  </a:lnTo>
                  <a:cubicBezTo>
                    <a:pt x="1062" y="716"/>
                    <a:pt x="1500" y="635"/>
                    <a:pt x="1865" y="579"/>
                  </a:cubicBezTo>
                  <a:cubicBezTo>
                    <a:pt x="2251" y="514"/>
                    <a:pt x="2508" y="482"/>
                    <a:pt x="2605" y="450"/>
                  </a:cubicBezTo>
                  <a:cubicBezTo>
                    <a:pt x="2701" y="418"/>
                    <a:pt x="2797" y="418"/>
                    <a:pt x="2894" y="418"/>
                  </a:cubicBezTo>
                  <a:close/>
                  <a:moveTo>
                    <a:pt x="2894" y="0"/>
                  </a:moveTo>
                  <a:cubicBezTo>
                    <a:pt x="2765" y="0"/>
                    <a:pt x="2637" y="0"/>
                    <a:pt x="2508" y="32"/>
                  </a:cubicBezTo>
                  <a:cubicBezTo>
                    <a:pt x="2444" y="32"/>
                    <a:pt x="2187" y="97"/>
                    <a:pt x="1801" y="161"/>
                  </a:cubicBezTo>
                  <a:cubicBezTo>
                    <a:pt x="1383" y="225"/>
                    <a:pt x="837" y="322"/>
                    <a:pt x="226" y="418"/>
                  </a:cubicBezTo>
                  <a:lnTo>
                    <a:pt x="1" y="482"/>
                  </a:lnTo>
                  <a:lnTo>
                    <a:pt x="612" y="3150"/>
                  </a:lnTo>
                  <a:lnTo>
                    <a:pt x="837" y="3054"/>
                  </a:lnTo>
                  <a:cubicBezTo>
                    <a:pt x="1707" y="2715"/>
                    <a:pt x="2341" y="2468"/>
                    <a:pt x="2615" y="2366"/>
                  </a:cubicBezTo>
                  <a:lnTo>
                    <a:pt x="2615" y="2366"/>
                  </a:lnTo>
                  <a:cubicBezTo>
                    <a:pt x="2757" y="2462"/>
                    <a:pt x="3081" y="2677"/>
                    <a:pt x="3440" y="2893"/>
                  </a:cubicBezTo>
                  <a:cubicBezTo>
                    <a:pt x="3697" y="3022"/>
                    <a:pt x="3955" y="3182"/>
                    <a:pt x="4212" y="3279"/>
                  </a:cubicBezTo>
                  <a:cubicBezTo>
                    <a:pt x="4469" y="3408"/>
                    <a:pt x="4726" y="3472"/>
                    <a:pt x="4951" y="3472"/>
                  </a:cubicBezTo>
                  <a:cubicBezTo>
                    <a:pt x="5469" y="3472"/>
                    <a:pt x="6817" y="3449"/>
                    <a:pt x="7216" y="3442"/>
                  </a:cubicBezTo>
                  <a:lnTo>
                    <a:pt x="7216" y="3442"/>
                  </a:lnTo>
                  <a:cubicBezTo>
                    <a:pt x="7291" y="3562"/>
                    <a:pt x="7407" y="3748"/>
                    <a:pt x="7523" y="3922"/>
                  </a:cubicBezTo>
                  <a:cubicBezTo>
                    <a:pt x="7651" y="4083"/>
                    <a:pt x="7748" y="4211"/>
                    <a:pt x="7876" y="4340"/>
                  </a:cubicBezTo>
                  <a:cubicBezTo>
                    <a:pt x="7908" y="4404"/>
                    <a:pt x="7973" y="4468"/>
                    <a:pt x="8037" y="4500"/>
                  </a:cubicBezTo>
                  <a:cubicBezTo>
                    <a:pt x="8069" y="4533"/>
                    <a:pt x="8133" y="4597"/>
                    <a:pt x="8262" y="4597"/>
                  </a:cubicBezTo>
                  <a:cubicBezTo>
                    <a:pt x="8326" y="4597"/>
                    <a:pt x="8391" y="4565"/>
                    <a:pt x="8455" y="4533"/>
                  </a:cubicBezTo>
                  <a:cubicBezTo>
                    <a:pt x="8551" y="4436"/>
                    <a:pt x="8551" y="4372"/>
                    <a:pt x="8583" y="4308"/>
                  </a:cubicBezTo>
                  <a:cubicBezTo>
                    <a:pt x="8583" y="4243"/>
                    <a:pt x="8616" y="4147"/>
                    <a:pt x="8616" y="4083"/>
                  </a:cubicBezTo>
                  <a:cubicBezTo>
                    <a:pt x="8616" y="3858"/>
                    <a:pt x="8551" y="3600"/>
                    <a:pt x="8519" y="3375"/>
                  </a:cubicBezTo>
                  <a:cubicBezTo>
                    <a:pt x="8455" y="3118"/>
                    <a:pt x="8358" y="2765"/>
                    <a:pt x="8262" y="2443"/>
                  </a:cubicBezTo>
                  <a:cubicBezTo>
                    <a:pt x="8133" y="2122"/>
                    <a:pt x="8037" y="1865"/>
                    <a:pt x="8037" y="1865"/>
                  </a:cubicBezTo>
                  <a:lnTo>
                    <a:pt x="8037" y="1800"/>
                  </a:lnTo>
                  <a:lnTo>
                    <a:pt x="7973" y="1768"/>
                  </a:lnTo>
                  <a:cubicBezTo>
                    <a:pt x="7973" y="1768"/>
                    <a:pt x="7490" y="1479"/>
                    <a:pt x="6880" y="1157"/>
                  </a:cubicBezTo>
                  <a:cubicBezTo>
                    <a:pt x="6269" y="836"/>
                    <a:pt x="5562" y="514"/>
                    <a:pt x="5048" y="386"/>
                  </a:cubicBezTo>
                  <a:cubicBezTo>
                    <a:pt x="4308" y="257"/>
                    <a:pt x="3537" y="0"/>
                    <a:pt x="28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3893;p64">
              <a:extLst>
                <a:ext uri="{FF2B5EF4-FFF2-40B4-BE49-F238E27FC236}">
                  <a16:creationId xmlns:a16="http://schemas.microsoft.com/office/drawing/2014/main" id="{0486AB6D-99BA-85C1-E805-03BEF53B1FED}"/>
                </a:ext>
              </a:extLst>
            </p:cNvPr>
            <p:cNvSpPr/>
            <p:nvPr/>
          </p:nvSpPr>
          <p:spPr>
            <a:xfrm>
              <a:off x="5526475" y="3239600"/>
              <a:ext cx="90850" cy="322275"/>
            </a:xfrm>
            <a:custGeom>
              <a:avLst/>
              <a:gdLst/>
              <a:ahLst/>
              <a:cxnLst/>
              <a:rect l="l" t="t" r="r" b="b"/>
              <a:pathLst>
                <a:path w="3634" h="12891" extrusionOk="0">
                  <a:moveTo>
                    <a:pt x="2894" y="1"/>
                  </a:moveTo>
                  <a:lnTo>
                    <a:pt x="1" y="12698"/>
                  </a:lnTo>
                  <a:lnTo>
                    <a:pt x="740" y="12891"/>
                  </a:lnTo>
                  <a:lnTo>
                    <a:pt x="3633" y="194"/>
                  </a:lnTo>
                  <a:lnTo>
                    <a:pt x="2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3894;p64">
              <a:extLst>
                <a:ext uri="{FF2B5EF4-FFF2-40B4-BE49-F238E27FC236}">
                  <a16:creationId xmlns:a16="http://schemas.microsoft.com/office/drawing/2014/main" id="{C1C2D54F-5747-1FF2-3F74-D3773FC0583F}"/>
                </a:ext>
              </a:extLst>
            </p:cNvPr>
            <p:cNvSpPr/>
            <p:nvPr/>
          </p:nvSpPr>
          <p:spPr>
            <a:xfrm>
              <a:off x="5520050" y="3233175"/>
              <a:ext cx="103700" cy="335125"/>
            </a:xfrm>
            <a:custGeom>
              <a:avLst/>
              <a:gdLst/>
              <a:ahLst/>
              <a:cxnLst/>
              <a:rect l="l" t="t" r="r" b="b"/>
              <a:pathLst>
                <a:path w="4148" h="13405" extrusionOk="0">
                  <a:moveTo>
                    <a:pt x="3312" y="515"/>
                  </a:moveTo>
                  <a:lnTo>
                    <a:pt x="3633" y="611"/>
                  </a:lnTo>
                  <a:lnTo>
                    <a:pt x="852" y="12873"/>
                  </a:lnTo>
                  <a:lnTo>
                    <a:pt x="852" y="12873"/>
                  </a:lnTo>
                  <a:lnTo>
                    <a:pt x="515" y="12794"/>
                  </a:lnTo>
                  <a:lnTo>
                    <a:pt x="3312" y="515"/>
                  </a:lnTo>
                  <a:close/>
                  <a:moveTo>
                    <a:pt x="2990" y="1"/>
                  </a:moveTo>
                  <a:lnTo>
                    <a:pt x="1" y="13116"/>
                  </a:lnTo>
                  <a:lnTo>
                    <a:pt x="1158" y="13405"/>
                  </a:lnTo>
                  <a:lnTo>
                    <a:pt x="1222" y="13180"/>
                  </a:lnTo>
                  <a:lnTo>
                    <a:pt x="4147" y="290"/>
                  </a:lnTo>
                  <a:lnTo>
                    <a:pt x="2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3895;p64">
              <a:extLst>
                <a:ext uri="{FF2B5EF4-FFF2-40B4-BE49-F238E27FC236}">
                  <a16:creationId xmlns:a16="http://schemas.microsoft.com/office/drawing/2014/main" id="{5CCFB46E-1BD0-F858-BCF3-68AF743F5807}"/>
                </a:ext>
              </a:extLst>
            </p:cNvPr>
            <p:cNvSpPr/>
            <p:nvPr/>
          </p:nvSpPr>
          <p:spPr>
            <a:xfrm>
              <a:off x="5156825" y="3548200"/>
              <a:ext cx="391375" cy="27350"/>
            </a:xfrm>
            <a:custGeom>
              <a:avLst/>
              <a:gdLst/>
              <a:ahLst/>
              <a:cxnLst/>
              <a:rect l="l" t="t" r="r" b="b"/>
              <a:pathLst>
                <a:path w="15655" h="1094" extrusionOk="0">
                  <a:moveTo>
                    <a:pt x="15623" y="0"/>
                  </a:moveTo>
                  <a:lnTo>
                    <a:pt x="0" y="322"/>
                  </a:lnTo>
                  <a:lnTo>
                    <a:pt x="33" y="1093"/>
                  </a:lnTo>
                  <a:lnTo>
                    <a:pt x="15655" y="772"/>
                  </a:lnTo>
                  <a:lnTo>
                    <a:pt x="15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3896;p64">
              <a:extLst>
                <a:ext uri="{FF2B5EF4-FFF2-40B4-BE49-F238E27FC236}">
                  <a16:creationId xmlns:a16="http://schemas.microsoft.com/office/drawing/2014/main" id="{9777D40C-BACB-D7FC-DE58-7197474EBE17}"/>
                </a:ext>
              </a:extLst>
            </p:cNvPr>
            <p:cNvSpPr/>
            <p:nvPr/>
          </p:nvSpPr>
          <p:spPr>
            <a:xfrm>
              <a:off x="5152000" y="3542575"/>
              <a:ext cx="401025" cy="38600"/>
            </a:xfrm>
            <a:custGeom>
              <a:avLst/>
              <a:gdLst/>
              <a:ahLst/>
              <a:cxnLst/>
              <a:rect l="l" t="t" r="r" b="b"/>
              <a:pathLst>
                <a:path w="16041" h="1544" extrusionOk="0">
                  <a:moveTo>
                    <a:pt x="15623" y="418"/>
                  </a:moveTo>
                  <a:lnTo>
                    <a:pt x="15623" y="776"/>
                  </a:lnTo>
                  <a:lnTo>
                    <a:pt x="15623" y="776"/>
                  </a:lnTo>
                  <a:lnTo>
                    <a:pt x="418" y="1125"/>
                  </a:lnTo>
                  <a:lnTo>
                    <a:pt x="418" y="772"/>
                  </a:lnTo>
                  <a:lnTo>
                    <a:pt x="15623" y="418"/>
                  </a:lnTo>
                  <a:close/>
                  <a:moveTo>
                    <a:pt x="16041" y="0"/>
                  </a:moveTo>
                  <a:lnTo>
                    <a:pt x="1" y="354"/>
                  </a:lnTo>
                  <a:lnTo>
                    <a:pt x="1" y="1543"/>
                  </a:lnTo>
                  <a:lnTo>
                    <a:pt x="16041" y="1190"/>
                  </a:lnTo>
                  <a:lnTo>
                    <a:pt x="16041" y="965"/>
                  </a:lnTo>
                  <a:lnTo>
                    <a:pt x="1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3897;p64">
              <a:extLst>
                <a:ext uri="{FF2B5EF4-FFF2-40B4-BE49-F238E27FC236}">
                  <a16:creationId xmlns:a16="http://schemas.microsoft.com/office/drawing/2014/main" id="{12BDA4E7-3501-794D-A6F9-64FB6C30FD26}"/>
                </a:ext>
              </a:extLst>
            </p:cNvPr>
            <p:cNvSpPr/>
            <p:nvPr/>
          </p:nvSpPr>
          <p:spPr>
            <a:xfrm>
              <a:off x="5553000" y="2925400"/>
              <a:ext cx="167175" cy="190475"/>
            </a:xfrm>
            <a:custGeom>
              <a:avLst/>
              <a:gdLst/>
              <a:ahLst/>
              <a:cxnLst/>
              <a:rect l="l" t="t" r="r" b="b"/>
              <a:pathLst>
                <a:path w="6687" h="7619" extrusionOk="0">
                  <a:moveTo>
                    <a:pt x="1" y="0"/>
                  </a:moveTo>
                  <a:lnTo>
                    <a:pt x="3344" y="7618"/>
                  </a:lnTo>
                  <a:lnTo>
                    <a:pt x="66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3898;p64">
              <a:extLst>
                <a:ext uri="{FF2B5EF4-FFF2-40B4-BE49-F238E27FC236}">
                  <a16:creationId xmlns:a16="http://schemas.microsoft.com/office/drawing/2014/main" id="{4F786403-F0BD-37C0-2F72-429EDD4E3117}"/>
                </a:ext>
              </a:extLst>
            </p:cNvPr>
            <p:cNvSpPr/>
            <p:nvPr/>
          </p:nvSpPr>
          <p:spPr>
            <a:xfrm>
              <a:off x="2940475" y="4391175"/>
              <a:ext cx="989275" cy="520775"/>
            </a:xfrm>
            <a:custGeom>
              <a:avLst/>
              <a:gdLst/>
              <a:ahLst/>
              <a:cxnLst/>
              <a:rect l="l" t="t" r="r" b="b"/>
              <a:pathLst>
                <a:path w="39571" h="20831" extrusionOk="0">
                  <a:moveTo>
                    <a:pt x="4565" y="1"/>
                  </a:moveTo>
                  <a:lnTo>
                    <a:pt x="4565" y="10094"/>
                  </a:lnTo>
                  <a:cubicBezTo>
                    <a:pt x="4565" y="13405"/>
                    <a:pt x="3440" y="16619"/>
                    <a:pt x="1350" y="19191"/>
                  </a:cubicBezTo>
                  <a:lnTo>
                    <a:pt x="0" y="20830"/>
                  </a:lnTo>
                  <a:lnTo>
                    <a:pt x="39570" y="20830"/>
                  </a:lnTo>
                  <a:lnTo>
                    <a:pt x="38220" y="19191"/>
                  </a:lnTo>
                  <a:cubicBezTo>
                    <a:pt x="36131" y="16619"/>
                    <a:pt x="35006" y="13405"/>
                    <a:pt x="35006" y="10094"/>
                  </a:cubicBezTo>
                  <a:lnTo>
                    <a:pt x="350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3899;p64">
              <a:extLst>
                <a:ext uri="{FF2B5EF4-FFF2-40B4-BE49-F238E27FC236}">
                  <a16:creationId xmlns:a16="http://schemas.microsoft.com/office/drawing/2014/main" id="{6DE97434-CAF0-00BD-4942-C3A1A3DC626E}"/>
                </a:ext>
              </a:extLst>
            </p:cNvPr>
            <p:cNvSpPr/>
            <p:nvPr/>
          </p:nvSpPr>
          <p:spPr>
            <a:xfrm>
              <a:off x="3007975" y="4124375"/>
              <a:ext cx="854250" cy="429975"/>
            </a:xfrm>
            <a:custGeom>
              <a:avLst/>
              <a:gdLst/>
              <a:ahLst/>
              <a:cxnLst/>
              <a:rect l="l" t="t" r="r" b="b"/>
              <a:pathLst>
                <a:path w="34170" h="17199" extrusionOk="0">
                  <a:moveTo>
                    <a:pt x="1865" y="1"/>
                  </a:moveTo>
                  <a:lnTo>
                    <a:pt x="1865" y="8294"/>
                  </a:lnTo>
                  <a:lnTo>
                    <a:pt x="1865" y="10126"/>
                  </a:lnTo>
                  <a:cubicBezTo>
                    <a:pt x="1865" y="12601"/>
                    <a:pt x="1222" y="15044"/>
                    <a:pt x="0" y="17198"/>
                  </a:cubicBezTo>
                  <a:lnTo>
                    <a:pt x="34170" y="17198"/>
                  </a:lnTo>
                  <a:cubicBezTo>
                    <a:pt x="32948" y="15044"/>
                    <a:pt x="32306" y="12601"/>
                    <a:pt x="32306" y="10126"/>
                  </a:cubicBezTo>
                  <a:lnTo>
                    <a:pt x="32306" y="8294"/>
                  </a:lnTo>
                  <a:lnTo>
                    <a:pt x="323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3900;p64">
              <a:extLst>
                <a:ext uri="{FF2B5EF4-FFF2-40B4-BE49-F238E27FC236}">
                  <a16:creationId xmlns:a16="http://schemas.microsoft.com/office/drawing/2014/main" id="{78A2E46B-06C8-626A-B60E-B3E7E7353154}"/>
                </a:ext>
              </a:extLst>
            </p:cNvPr>
            <p:cNvSpPr/>
            <p:nvPr/>
          </p:nvSpPr>
          <p:spPr>
            <a:xfrm>
              <a:off x="2934850" y="4385550"/>
              <a:ext cx="1000525" cy="532025"/>
            </a:xfrm>
            <a:custGeom>
              <a:avLst/>
              <a:gdLst/>
              <a:ahLst/>
              <a:cxnLst/>
              <a:rect l="l" t="t" r="r" b="b"/>
              <a:pathLst>
                <a:path w="40021" h="21281" extrusionOk="0">
                  <a:moveTo>
                    <a:pt x="35006" y="419"/>
                  </a:moveTo>
                  <a:lnTo>
                    <a:pt x="35006" y="10319"/>
                  </a:lnTo>
                  <a:cubicBezTo>
                    <a:pt x="35006" y="13662"/>
                    <a:pt x="36163" y="16941"/>
                    <a:pt x="38284" y="19545"/>
                  </a:cubicBezTo>
                  <a:lnTo>
                    <a:pt x="39345" y="20863"/>
                  </a:lnTo>
                  <a:lnTo>
                    <a:pt x="675" y="20863"/>
                  </a:lnTo>
                  <a:lnTo>
                    <a:pt x="1736" y="19545"/>
                  </a:lnTo>
                  <a:cubicBezTo>
                    <a:pt x="3858" y="16941"/>
                    <a:pt x="5015" y="13662"/>
                    <a:pt x="5015" y="10319"/>
                  </a:cubicBezTo>
                  <a:lnTo>
                    <a:pt x="5015" y="419"/>
                  </a:lnTo>
                  <a:close/>
                  <a:moveTo>
                    <a:pt x="4790" y="1"/>
                  </a:moveTo>
                  <a:cubicBezTo>
                    <a:pt x="4725" y="1"/>
                    <a:pt x="4693" y="33"/>
                    <a:pt x="4661" y="65"/>
                  </a:cubicBezTo>
                  <a:cubicBezTo>
                    <a:pt x="4597" y="97"/>
                    <a:pt x="4597" y="161"/>
                    <a:pt x="4597" y="226"/>
                  </a:cubicBezTo>
                  <a:lnTo>
                    <a:pt x="4597" y="10319"/>
                  </a:lnTo>
                  <a:cubicBezTo>
                    <a:pt x="4597" y="13566"/>
                    <a:pt x="3472" y="16748"/>
                    <a:pt x="1415" y="19287"/>
                  </a:cubicBezTo>
                  <a:lnTo>
                    <a:pt x="65" y="20927"/>
                  </a:lnTo>
                  <a:cubicBezTo>
                    <a:pt x="0" y="20991"/>
                    <a:pt x="0" y="21088"/>
                    <a:pt x="32" y="21152"/>
                  </a:cubicBezTo>
                  <a:cubicBezTo>
                    <a:pt x="65" y="21216"/>
                    <a:pt x="161" y="21280"/>
                    <a:pt x="225" y="21280"/>
                  </a:cubicBezTo>
                  <a:lnTo>
                    <a:pt x="39795" y="21280"/>
                  </a:lnTo>
                  <a:cubicBezTo>
                    <a:pt x="39859" y="21280"/>
                    <a:pt x="39956" y="21216"/>
                    <a:pt x="39988" y="21152"/>
                  </a:cubicBezTo>
                  <a:cubicBezTo>
                    <a:pt x="40020" y="21088"/>
                    <a:pt x="39988" y="20991"/>
                    <a:pt x="39956" y="20927"/>
                  </a:cubicBezTo>
                  <a:lnTo>
                    <a:pt x="38606" y="19287"/>
                  </a:lnTo>
                  <a:cubicBezTo>
                    <a:pt x="36548" y="16748"/>
                    <a:pt x="35423" y="13566"/>
                    <a:pt x="35423" y="10319"/>
                  </a:cubicBezTo>
                  <a:lnTo>
                    <a:pt x="35423" y="226"/>
                  </a:lnTo>
                  <a:cubicBezTo>
                    <a:pt x="35423" y="161"/>
                    <a:pt x="35423" y="97"/>
                    <a:pt x="35359" y="65"/>
                  </a:cubicBezTo>
                  <a:cubicBezTo>
                    <a:pt x="35327" y="33"/>
                    <a:pt x="35263" y="1"/>
                    <a:pt x="35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3901;p64">
              <a:extLst>
                <a:ext uri="{FF2B5EF4-FFF2-40B4-BE49-F238E27FC236}">
                  <a16:creationId xmlns:a16="http://schemas.microsoft.com/office/drawing/2014/main" id="{8AD6CACE-DF61-8F35-FD40-6E23877D1566}"/>
                </a:ext>
              </a:extLst>
            </p:cNvPr>
            <p:cNvSpPr/>
            <p:nvPr/>
          </p:nvSpPr>
          <p:spPr>
            <a:xfrm>
              <a:off x="1906225" y="2226250"/>
              <a:ext cx="3057750" cy="2244525"/>
            </a:xfrm>
            <a:custGeom>
              <a:avLst/>
              <a:gdLst/>
              <a:ahLst/>
              <a:cxnLst/>
              <a:rect l="l" t="t" r="r" b="b"/>
              <a:pathLst>
                <a:path w="122310" h="89781" extrusionOk="0">
                  <a:moveTo>
                    <a:pt x="4565" y="0"/>
                  </a:moveTo>
                  <a:cubicBezTo>
                    <a:pt x="2058" y="0"/>
                    <a:pt x="0" y="2026"/>
                    <a:pt x="0" y="4533"/>
                  </a:cubicBezTo>
                  <a:lnTo>
                    <a:pt x="0" y="85216"/>
                  </a:lnTo>
                  <a:cubicBezTo>
                    <a:pt x="0" y="87755"/>
                    <a:pt x="2058" y="89780"/>
                    <a:pt x="4565" y="89780"/>
                  </a:cubicBezTo>
                  <a:lnTo>
                    <a:pt x="117745" y="89780"/>
                  </a:lnTo>
                  <a:cubicBezTo>
                    <a:pt x="120253" y="89780"/>
                    <a:pt x="122310" y="87755"/>
                    <a:pt x="122310" y="85216"/>
                  </a:cubicBezTo>
                  <a:lnTo>
                    <a:pt x="122310" y="4533"/>
                  </a:lnTo>
                  <a:cubicBezTo>
                    <a:pt x="122310" y="2026"/>
                    <a:pt x="120253" y="0"/>
                    <a:pt x="1177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3902;p64">
              <a:extLst>
                <a:ext uri="{FF2B5EF4-FFF2-40B4-BE49-F238E27FC236}">
                  <a16:creationId xmlns:a16="http://schemas.microsoft.com/office/drawing/2014/main" id="{8AD5A765-3AE1-2905-3F78-224585F20382}"/>
                </a:ext>
              </a:extLst>
            </p:cNvPr>
            <p:cNvSpPr/>
            <p:nvPr/>
          </p:nvSpPr>
          <p:spPr>
            <a:xfrm>
              <a:off x="1901400" y="2220625"/>
              <a:ext cx="3067400" cy="2254950"/>
            </a:xfrm>
            <a:custGeom>
              <a:avLst/>
              <a:gdLst/>
              <a:ahLst/>
              <a:cxnLst/>
              <a:rect l="l" t="t" r="r" b="b"/>
              <a:pathLst>
                <a:path w="122696" h="90198" extrusionOk="0">
                  <a:moveTo>
                    <a:pt x="117938" y="418"/>
                  </a:moveTo>
                  <a:cubicBezTo>
                    <a:pt x="119128" y="418"/>
                    <a:pt x="120221" y="901"/>
                    <a:pt x="120992" y="1704"/>
                  </a:cubicBezTo>
                  <a:cubicBezTo>
                    <a:pt x="121796" y="2476"/>
                    <a:pt x="122278" y="3569"/>
                    <a:pt x="122278" y="4758"/>
                  </a:cubicBezTo>
                  <a:lnTo>
                    <a:pt x="122278" y="85441"/>
                  </a:lnTo>
                  <a:cubicBezTo>
                    <a:pt x="122278" y="86662"/>
                    <a:pt x="121796" y="87723"/>
                    <a:pt x="120992" y="88526"/>
                  </a:cubicBezTo>
                  <a:cubicBezTo>
                    <a:pt x="120221" y="89298"/>
                    <a:pt x="119128" y="89780"/>
                    <a:pt x="117938" y="89780"/>
                  </a:cubicBezTo>
                  <a:lnTo>
                    <a:pt x="4758" y="89780"/>
                  </a:lnTo>
                  <a:cubicBezTo>
                    <a:pt x="3569" y="89780"/>
                    <a:pt x="2476" y="89298"/>
                    <a:pt x="1672" y="88526"/>
                  </a:cubicBezTo>
                  <a:cubicBezTo>
                    <a:pt x="901" y="87723"/>
                    <a:pt x="418" y="86662"/>
                    <a:pt x="418" y="85441"/>
                  </a:cubicBezTo>
                  <a:lnTo>
                    <a:pt x="418" y="4758"/>
                  </a:lnTo>
                  <a:cubicBezTo>
                    <a:pt x="418" y="3569"/>
                    <a:pt x="901" y="2476"/>
                    <a:pt x="1672" y="1704"/>
                  </a:cubicBezTo>
                  <a:cubicBezTo>
                    <a:pt x="2476" y="901"/>
                    <a:pt x="3569" y="418"/>
                    <a:pt x="4758" y="418"/>
                  </a:cubicBezTo>
                  <a:close/>
                  <a:moveTo>
                    <a:pt x="4758" y="0"/>
                  </a:moveTo>
                  <a:cubicBezTo>
                    <a:pt x="2122" y="0"/>
                    <a:pt x="1" y="2122"/>
                    <a:pt x="1" y="4758"/>
                  </a:cubicBezTo>
                  <a:lnTo>
                    <a:pt x="1" y="85441"/>
                  </a:lnTo>
                  <a:cubicBezTo>
                    <a:pt x="1" y="88076"/>
                    <a:pt x="2122" y="90198"/>
                    <a:pt x="4758" y="90198"/>
                  </a:cubicBezTo>
                  <a:lnTo>
                    <a:pt x="117938" y="90198"/>
                  </a:lnTo>
                  <a:cubicBezTo>
                    <a:pt x="120574" y="90198"/>
                    <a:pt x="122696" y="88076"/>
                    <a:pt x="122696" y="85441"/>
                  </a:cubicBezTo>
                  <a:lnTo>
                    <a:pt x="122696" y="4758"/>
                  </a:lnTo>
                  <a:cubicBezTo>
                    <a:pt x="122696" y="2122"/>
                    <a:pt x="120574" y="0"/>
                    <a:pt x="117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3903;p64">
              <a:extLst>
                <a:ext uri="{FF2B5EF4-FFF2-40B4-BE49-F238E27FC236}">
                  <a16:creationId xmlns:a16="http://schemas.microsoft.com/office/drawing/2014/main" id="{DCC23949-24F3-EFC0-5690-6DF8C0E07CE6}"/>
                </a:ext>
              </a:extLst>
            </p:cNvPr>
            <p:cNvSpPr/>
            <p:nvPr/>
          </p:nvSpPr>
          <p:spPr>
            <a:xfrm>
              <a:off x="1906225" y="4121975"/>
              <a:ext cx="3057750" cy="348800"/>
            </a:xfrm>
            <a:custGeom>
              <a:avLst/>
              <a:gdLst/>
              <a:ahLst/>
              <a:cxnLst/>
              <a:rect l="l" t="t" r="r" b="b"/>
              <a:pathLst>
                <a:path w="122310" h="13952" extrusionOk="0">
                  <a:moveTo>
                    <a:pt x="0" y="0"/>
                  </a:moveTo>
                  <a:lnTo>
                    <a:pt x="0" y="9387"/>
                  </a:lnTo>
                  <a:cubicBezTo>
                    <a:pt x="0" y="11926"/>
                    <a:pt x="2058" y="13951"/>
                    <a:pt x="4565" y="13951"/>
                  </a:cubicBezTo>
                  <a:lnTo>
                    <a:pt x="117745" y="13951"/>
                  </a:lnTo>
                  <a:cubicBezTo>
                    <a:pt x="120253" y="13951"/>
                    <a:pt x="122310" y="11926"/>
                    <a:pt x="122310" y="9387"/>
                  </a:cubicBezTo>
                  <a:lnTo>
                    <a:pt x="1223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3904;p64">
              <a:extLst>
                <a:ext uri="{FF2B5EF4-FFF2-40B4-BE49-F238E27FC236}">
                  <a16:creationId xmlns:a16="http://schemas.microsoft.com/office/drawing/2014/main" id="{A9C4E237-19B5-FDDB-835D-10DF87E3A384}"/>
                </a:ext>
              </a:extLst>
            </p:cNvPr>
            <p:cNvSpPr/>
            <p:nvPr/>
          </p:nvSpPr>
          <p:spPr>
            <a:xfrm>
              <a:off x="1901400" y="4116350"/>
              <a:ext cx="3067400" cy="359225"/>
            </a:xfrm>
            <a:custGeom>
              <a:avLst/>
              <a:gdLst/>
              <a:ahLst/>
              <a:cxnLst/>
              <a:rect l="l" t="t" r="r" b="b"/>
              <a:pathLst>
                <a:path w="122696" h="14369" extrusionOk="0">
                  <a:moveTo>
                    <a:pt x="122278" y="418"/>
                  </a:moveTo>
                  <a:lnTo>
                    <a:pt x="122278" y="9612"/>
                  </a:lnTo>
                  <a:cubicBezTo>
                    <a:pt x="122278" y="10833"/>
                    <a:pt x="121796" y="11894"/>
                    <a:pt x="120992" y="12697"/>
                  </a:cubicBezTo>
                  <a:cubicBezTo>
                    <a:pt x="120221" y="13469"/>
                    <a:pt x="119128" y="13951"/>
                    <a:pt x="117938" y="13951"/>
                  </a:cubicBezTo>
                  <a:lnTo>
                    <a:pt x="4758" y="13951"/>
                  </a:lnTo>
                  <a:cubicBezTo>
                    <a:pt x="3569" y="13951"/>
                    <a:pt x="2476" y="13469"/>
                    <a:pt x="1672" y="12697"/>
                  </a:cubicBezTo>
                  <a:cubicBezTo>
                    <a:pt x="901" y="11894"/>
                    <a:pt x="418" y="10833"/>
                    <a:pt x="418" y="9612"/>
                  </a:cubicBezTo>
                  <a:lnTo>
                    <a:pt x="418" y="418"/>
                  </a:lnTo>
                  <a:close/>
                  <a:moveTo>
                    <a:pt x="193" y="0"/>
                  </a:moveTo>
                  <a:cubicBezTo>
                    <a:pt x="161" y="0"/>
                    <a:pt x="97" y="33"/>
                    <a:pt x="65" y="65"/>
                  </a:cubicBezTo>
                  <a:cubicBezTo>
                    <a:pt x="1" y="97"/>
                    <a:pt x="1" y="161"/>
                    <a:pt x="1" y="225"/>
                  </a:cubicBezTo>
                  <a:lnTo>
                    <a:pt x="1" y="9612"/>
                  </a:lnTo>
                  <a:cubicBezTo>
                    <a:pt x="1" y="12247"/>
                    <a:pt x="2122" y="14369"/>
                    <a:pt x="4758" y="14369"/>
                  </a:cubicBezTo>
                  <a:lnTo>
                    <a:pt x="117938" y="14369"/>
                  </a:lnTo>
                  <a:cubicBezTo>
                    <a:pt x="120574" y="14369"/>
                    <a:pt x="122696" y="12247"/>
                    <a:pt x="122696" y="9612"/>
                  </a:cubicBezTo>
                  <a:lnTo>
                    <a:pt x="122696" y="225"/>
                  </a:lnTo>
                  <a:cubicBezTo>
                    <a:pt x="122696" y="161"/>
                    <a:pt x="122664" y="97"/>
                    <a:pt x="122631" y="65"/>
                  </a:cubicBezTo>
                  <a:cubicBezTo>
                    <a:pt x="122599" y="33"/>
                    <a:pt x="122535" y="0"/>
                    <a:pt x="122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3905;p64">
              <a:extLst>
                <a:ext uri="{FF2B5EF4-FFF2-40B4-BE49-F238E27FC236}">
                  <a16:creationId xmlns:a16="http://schemas.microsoft.com/office/drawing/2014/main" id="{E7027C4D-D1AF-8C25-F31B-E7333B9EA80D}"/>
                </a:ext>
              </a:extLst>
            </p:cNvPr>
            <p:cNvSpPr/>
            <p:nvPr/>
          </p:nvSpPr>
          <p:spPr>
            <a:xfrm>
              <a:off x="2060525" y="2365275"/>
              <a:ext cx="2749175" cy="1586350"/>
            </a:xfrm>
            <a:custGeom>
              <a:avLst/>
              <a:gdLst/>
              <a:ahLst/>
              <a:cxnLst/>
              <a:rect l="l" t="t" r="r" b="b"/>
              <a:pathLst>
                <a:path w="109967" h="63454" extrusionOk="0">
                  <a:moveTo>
                    <a:pt x="0" y="0"/>
                  </a:moveTo>
                  <a:lnTo>
                    <a:pt x="0" y="63454"/>
                  </a:lnTo>
                  <a:lnTo>
                    <a:pt x="109966" y="63454"/>
                  </a:lnTo>
                  <a:lnTo>
                    <a:pt x="109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3906;p64">
              <a:extLst>
                <a:ext uri="{FF2B5EF4-FFF2-40B4-BE49-F238E27FC236}">
                  <a16:creationId xmlns:a16="http://schemas.microsoft.com/office/drawing/2014/main" id="{610EF9C1-8284-AF8A-10E8-FB06FF3D1674}"/>
                </a:ext>
              </a:extLst>
            </p:cNvPr>
            <p:cNvSpPr/>
            <p:nvPr/>
          </p:nvSpPr>
          <p:spPr>
            <a:xfrm>
              <a:off x="2054900" y="2360450"/>
              <a:ext cx="2760425" cy="1596000"/>
            </a:xfrm>
            <a:custGeom>
              <a:avLst/>
              <a:gdLst/>
              <a:ahLst/>
              <a:cxnLst/>
              <a:rect l="l" t="t" r="r" b="b"/>
              <a:pathLst>
                <a:path w="110417" h="63840" extrusionOk="0">
                  <a:moveTo>
                    <a:pt x="109998" y="419"/>
                  </a:moveTo>
                  <a:lnTo>
                    <a:pt x="109998" y="63422"/>
                  </a:lnTo>
                  <a:lnTo>
                    <a:pt x="418" y="63422"/>
                  </a:lnTo>
                  <a:lnTo>
                    <a:pt x="418" y="419"/>
                  </a:lnTo>
                  <a:close/>
                  <a:moveTo>
                    <a:pt x="225" y="1"/>
                  </a:moveTo>
                  <a:cubicBezTo>
                    <a:pt x="161" y="1"/>
                    <a:pt x="97" y="1"/>
                    <a:pt x="64" y="65"/>
                  </a:cubicBezTo>
                  <a:cubicBezTo>
                    <a:pt x="32" y="97"/>
                    <a:pt x="0" y="161"/>
                    <a:pt x="0" y="193"/>
                  </a:cubicBezTo>
                  <a:lnTo>
                    <a:pt x="0" y="63647"/>
                  </a:lnTo>
                  <a:cubicBezTo>
                    <a:pt x="0" y="63711"/>
                    <a:pt x="32" y="63743"/>
                    <a:pt x="64" y="63775"/>
                  </a:cubicBezTo>
                  <a:cubicBezTo>
                    <a:pt x="97" y="63840"/>
                    <a:pt x="161" y="63840"/>
                    <a:pt x="225" y="63840"/>
                  </a:cubicBezTo>
                  <a:lnTo>
                    <a:pt x="110191" y="63840"/>
                  </a:lnTo>
                  <a:cubicBezTo>
                    <a:pt x="110255" y="63840"/>
                    <a:pt x="110320" y="63840"/>
                    <a:pt x="110352" y="63775"/>
                  </a:cubicBezTo>
                  <a:cubicBezTo>
                    <a:pt x="110384" y="63743"/>
                    <a:pt x="110416" y="63711"/>
                    <a:pt x="110416" y="63647"/>
                  </a:cubicBezTo>
                  <a:lnTo>
                    <a:pt x="110416" y="193"/>
                  </a:lnTo>
                  <a:cubicBezTo>
                    <a:pt x="110416" y="161"/>
                    <a:pt x="110384" y="97"/>
                    <a:pt x="110352" y="65"/>
                  </a:cubicBezTo>
                  <a:cubicBezTo>
                    <a:pt x="110320" y="1"/>
                    <a:pt x="110255" y="1"/>
                    <a:pt x="1101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3907;p64">
              <a:extLst>
                <a:ext uri="{FF2B5EF4-FFF2-40B4-BE49-F238E27FC236}">
                  <a16:creationId xmlns:a16="http://schemas.microsoft.com/office/drawing/2014/main" id="{A2178C00-723C-4DED-D09A-77ACCD993839}"/>
                </a:ext>
              </a:extLst>
            </p:cNvPr>
            <p:cNvSpPr/>
            <p:nvPr/>
          </p:nvSpPr>
          <p:spPr>
            <a:xfrm>
              <a:off x="2940475" y="4911925"/>
              <a:ext cx="989275" cy="45025"/>
            </a:xfrm>
            <a:custGeom>
              <a:avLst/>
              <a:gdLst/>
              <a:ahLst/>
              <a:cxnLst/>
              <a:rect l="l" t="t" r="r" b="b"/>
              <a:pathLst>
                <a:path w="39571" h="1801" extrusionOk="0">
                  <a:moveTo>
                    <a:pt x="0" y="0"/>
                  </a:moveTo>
                  <a:lnTo>
                    <a:pt x="0" y="1801"/>
                  </a:lnTo>
                  <a:lnTo>
                    <a:pt x="39570" y="1801"/>
                  </a:lnTo>
                  <a:lnTo>
                    <a:pt x="3957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3908;p64">
              <a:extLst>
                <a:ext uri="{FF2B5EF4-FFF2-40B4-BE49-F238E27FC236}">
                  <a16:creationId xmlns:a16="http://schemas.microsoft.com/office/drawing/2014/main" id="{660609FB-9F2A-2BAE-471F-3A2EAB759A1A}"/>
                </a:ext>
              </a:extLst>
            </p:cNvPr>
            <p:cNvSpPr/>
            <p:nvPr/>
          </p:nvSpPr>
          <p:spPr>
            <a:xfrm>
              <a:off x="2935650" y="4907100"/>
              <a:ext cx="999725" cy="55475"/>
            </a:xfrm>
            <a:custGeom>
              <a:avLst/>
              <a:gdLst/>
              <a:ahLst/>
              <a:cxnLst/>
              <a:rect l="l" t="t" r="r" b="b"/>
              <a:pathLst>
                <a:path w="39989" h="2219" extrusionOk="0">
                  <a:moveTo>
                    <a:pt x="39538" y="418"/>
                  </a:moveTo>
                  <a:lnTo>
                    <a:pt x="39538" y="1801"/>
                  </a:lnTo>
                  <a:lnTo>
                    <a:pt x="418" y="1801"/>
                  </a:lnTo>
                  <a:lnTo>
                    <a:pt x="418" y="418"/>
                  </a:lnTo>
                  <a:close/>
                  <a:moveTo>
                    <a:pt x="193" y="1"/>
                  </a:moveTo>
                  <a:cubicBezTo>
                    <a:pt x="129" y="1"/>
                    <a:pt x="97" y="1"/>
                    <a:pt x="65" y="65"/>
                  </a:cubicBezTo>
                  <a:cubicBezTo>
                    <a:pt x="0" y="97"/>
                    <a:pt x="0" y="161"/>
                    <a:pt x="0" y="193"/>
                  </a:cubicBezTo>
                  <a:lnTo>
                    <a:pt x="0" y="1994"/>
                  </a:lnTo>
                  <a:cubicBezTo>
                    <a:pt x="0" y="2058"/>
                    <a:pt x="0" y="2122"/>
                    <a:pt x="65" y="2154"/>
                  </a:cubicBezTo>
                  <a:cubicBezTo>
                    <a:pt x="97" y="2186"/>
                    <a:pt x="129" y="2219"/>
                    <a:pt x="193" y="2219"/>
                  </a:cubicBezTo>
                  <a:lnTo>
                    <a:pt x="39763" y="2219"/>
                  </a:lnTo>
                  <a:cubicBezTo>
                    <a:pt x="39827" y="2219"/>
                    <a:pt x="39859" y="2186"/>
                    <a:pt x="39924" y="2154"/>
                  </a:cubicBezTo>
                  <a:cubicBezTo>
                    <a:pt x="39956" y="2122"/>
                    <a:pt x="39988" y="2058"/>
                    <a:pt x="39988" y="1994"/>
                  </a:cubicBezTo>
                  <a:lnTo>
                    <a:pt x="39988" y="193"/>
                  </a:lnTo>
                  <a:cubicBezTo>
                    <a:pt x="39988" y="161"/>
                    <a:pt x="39956" y="97"/>
                    <a:pt x="39924" y="65"/>
                  </a:cubicBezTo>
                  <a:cubicBezTo>
                    <a:pt x="39859" y="1"/>
                    <a:pt x="39827" y="1"/>
                    <a:pt x="397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3909;p64">
              <a:extLst>
                <a:ext uri="{FF2B5EF4-FFF2-40B4-BE49-F238E27FC236}">
                  <a16:creationId xmlns:a16="http://schemas.microsoft.com/office/drawing/2014/main" id="{5AC4F23A-CB92-881A-D412-1138108C422C}"/>
                </a:ext>
              </a:extLst>
            </p:cNvPr>
            <p:cNvSpPr/>
            <p:nvPr/>
          </p:nvSpPr>
          <p:spPr>
            <a:xfrm>
              <a:off x="2383575" y="2497075"/>
              <a:ext cx="147875" cy="199325"/>
            </a:xfrm>
            <a:custGeom>
              <a:avLst/>
              <a:gdLst/>
              <a:ahLst/>
              <a:cxnLst/>
              <a:rect l="l" t="t" r="r" b="b"/>
              <a:pathLst>
                <a:path w="5915" h="7973" extrusionOk="0">
                  <a:moveTo>
                    <a:pt x="0" y="0"/>
                  </a:moveTo>
                  <a:lnTo>
                    <a:pt x="3954" y="7972"/>
                  </a:lnTo>
                  <a:lnTo>
                    <a:pt x="5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3910;p64">
              <a:extLst>
                <a:ext uri="{FF2B5EF4-FFF2-40B4-BE49-F238E27FC236}">
                  <a16:creationId xmlns:a16="http://schemas.microsoft.com/office/drawing/2014/main" id="{0531E885-1B33-413E-3282-C252412023F2}"/>
                </a:ext>
              </a:extLst>
            </p:cNvPr>
            <p:cNvSpPr/>
            <p:nvPr/>
          </p:nvSpPr>
          <p:spPr>
            <a:xfrm>
              <a:off x="2377950" y="2491450"/>
              <a:ext cx="159125" cy="209975"/>
            </a:xfrm>
            <a:custGeom>
              <a:avLst/>
              <a:gdLst/>
              <a:ahLst/>
              <a:cxnLst/>
              <a:rect l="l" t="t" r="r" b="b"/>
              <a:pathLst>
                <a:path w="6365" h="8399" extrusionOk="0">
                  <a:moveTo>
                    <a:pt x="5883" y="418"/>
                  </a:moveTo>
                  <a:lnTo>
                    <a:pt x="4119" y="7593"/>
                  </a:lnTo>
                  <a:lnTo>
                    <a:pt x="4119" y="7593"/>
                  </a:lnTo>
                  <a:lnTo>
                    <a:pt x="547" y="418"/>
                  </a:lnTo>
                  <a:close/>
                  <a:moveTo>
                    <a:pt x="225" y="0"/>
                  </a:moveTo>
                  <a:cubicBezTo>
                    <a:pt x="129" y="0"/>
                    <a:pt x="65" y="32"/>
                    <a:pt x="32" y="97"/>
                  </a:cubicBezTo>
                  <a:cubicBezTo>
                    <a:pt x="0" y="161"/>
                    <a:pt x="0" y="257"/>
                    <a:pt x="32" y="322"/>
                  </a:cubicBezTo>
                  <a:lnTo>
                    <a:pt x="4018" y="8293"/>
                  </a:lnTo>
                  <a:cubicBezTo>
                    <a:pt x="4045" y="8346"/>
                    <a:pt x="4092" y="8398"/>
                    <a:pt x="4161" y="8398"/>
                  </a:cubicBezTo>
                  <a:cubicBezTo>
                    <a:pt x="4177" y="8398"/>
                    <a:pt x="4193" y="8396"/>
                    <a:pt x="4211" y="8390"/>
                  </a:cubicBezTo>
                  <a:cubicBezTo>
                    <a:pt x="4308" y="8390"/>
                    <a:pt x="4372" y="8326"/>
                    <a:pt x="4404" y="8229"/>
                  </a:cubicBezTo>
                  <a:lnTo>
                    <a:pt x="6365" y="257"/>
                  </a:lnTo>
                  <a:cubicBezTo>
                    <a:pt x="6365" y="193"/>
                    <a:pt x="6365" y="129"/>
                    <a:pt x="6333" y="97"/>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3911;p64">
              <a:extLst>
                <a:ext uri="{FF2B5EF4-FFF2-40B4-BE49-F238E27FC236}">
                  <a16:creationId xmlns:a16="http://schemas.microsoft.com/office/drawing/2014/main" id="{ECE40448-84C0-9C36-E1EE-1797D3005B68}"/>
                </a:ext>
              </a:extLst>
            </p:cNvPr>
            <p:cNvSpPr/>
            <p:nvPr/>
          </p:nvSpPr>
          <p:spPr>
            <a:xfrm>
              <a:off x="2398825" y="2504300"/>
              <a:ext cx="94875" cy="192100"/>
            </a:xfrm>
            <a:custGeom>
              <a:avLst/>
              <a:gdLst/>
              <a:ahLst/>
              <a:cxnLst/>
              <a:rect l="l" t="t" r="r" b="b"/>
              <a:pathLst>
                <a:path w="3795" h="7684"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3912;p64">
              <a:extLst>
                <a:ext uri="{FF2B5EF4-FFF2-40B4-BE49-F238E27FC236}">
                  <a16:creationId xmlns:a16="http://schemas.microsoft.com/office/drawing/2014/main" id="{643E8474-E013-2E98-3FE1-DD99AA552F96}"/>
                </a:ext>
              </a:extLst>
            </p:cNvPr>
            <p:cNvSpPr/>
            <p:nvPr/>
          </p:nvSpPr>
          <p:spPr>
            <a:xfrm>
              <a:off x="2393200" y="2499475"/>
              <a:ext cx="106125" cy="201950"/>
            </a:xfrm>
            <a:custGeom>
              <a:avLst/>
              <a:gdLst/>
              <a:ahLst/>
              <a:cxnLst/>
              <a:rect l="l" t="t" r="r" b="b"/>
              <a:pathLst>
                <a:path w="4245" h="8078" extrusionOk="0">
                  <a:moveTo>
                    <a:pt x="3794" y="419"/>
                  </a:moveTo>
                  <a:lnTo>
                    <a:pt x="3427" y="6947"/>
                  </a:lnTo>
                  <a:lnTo>
                    <a:pt x="547" y="419"/>
                  </a:lnTo>
                  <a:close/>
                  <a:moveTo>
                    <a:pt x="226" y="1"/>
                  </a:moveTo>
                  <a:cubicBezTo>
                    <a:pt x="162" y="1"/>
                    <a:pt x="97" y="33"/>
                    <a:pt x="65" y="97"/>
                  </a:cubicBezTo>
                  <a:cubicBezTo>
                    <a:pt x="33" y="129"/>
                    <a:pt x="1" y="226"/>
                    <a:pt x="33" y="290"/>
                  </a:cubicBezTo>
                  <a:lnTo>
                    <a:pt x="3376" y="7940"/>
                  </a:lnTo>
                  <a:cubicBezTo>
                    <a:pt x="3429" y="8020"/>
                    <a:pt x="3504" y="8077"/>
                    <a:pt x="3582" y="8077"/>
                  </a:cubicBezTo>
                  <a:cubicBezTo>
                    <a:pt x="3599" y="8077"/>
                    <a:pt x="3616" y="8075"/>
                    <a:pt x="3633" y="8069"/>
                  </a:cubicBezTo>
                  <a:cubicBezTo>
                    <a:pt x="3730" y="8069"/>
                    <a:pt x="3794" y="7972"/>
                    <a:pt x="3794" y="7876"/>
                  </a:cubicBezTo>
                  <a:lnTo>
                    <a:pt x="4244" y="226"/>
                  </a:lnTo>
                  <a:cubicBezTo>
                    <a:pt x="4244" y="161"/>
                    <a:pt x="4212" y="97"/>
                    <a:pt x="4180" y="65"/>
                  </a:cubicBezTo>
                  <a:cubicBezTo>
                    <a:pt x="4148" y="1"/>
                    <a:pt x="4083" y="1"/>
                    <a:pt x="40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3913;p64">
              <a:extLst>
                <a:ext uri="{FF2B5EF4-FFF2-40B4-BE49-F238E27FC236}">
                  <a16:creationId xmlns:a16="http://schemas.microsoft.com/office/drawing/2014/main" id="{FD645044-4859-83A5-033B-77B1A12C6576}"/>
                </a:ext>
              </a:extLst>
            </p:cNvPr>
            <p:cNvSpPr/>
            <p:nvPr/>
          </p:nvSpPr>
          <p:spPr>
            <a:xfrm>
              <a:off x="2377950" y="2489825"/>
              <a:ext cx="104475" cy="206575"/>
            </a:xfrm>
            <a:custGeom>
              <a:avLst/>
              <a:gdLst/>
              <a:ahLst/>
              <a:cxnLst/>
              <a:rect l="l" t="t" r="r" b="b"/>
              <a:pathLst>
                <a:path w="4179" h="8263"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3914;p64">
              <a:extLst>
                <a:ext uri="{FF2B5EF4-FFF2-40B4-BE49-F238E27FC236}">
                  <a16:creationId xmlns:a16="http://schemas.microsoft.com/office/drawing/2014/main" id="{E8213BBF-FC1F-BE53-756D-B76ED0EB9ABB}"/>
                </a:ext>
              </a:extLst>
            </p:cNvPr>
            <p:cNvSpPr/>
            <p:nvPr/>
          </p:nvSpPr>
          <p:spPr>
            <a:xfrm>
              <a:off x="2372325" y="2484200"/>
              <a:ext cx="115725" cy="217225"/>
            </a:xfrm>
            <a:custGeom>
              <a:avLst/>
              <a:gdLst/>
              <a:ahLst/>
              <a:cxnLst/>
              <a:rect l="l" t="t" r="r" b="b"/>
              <a:pathLst>
                <a:path w="4629" h="8689" extrusionOk="0">
                  <a:moveTo>
                    <a:pt x="3825" y="419"/>
                  </a:moveTo>
                  <a:lnTo>
                    <a:pt x="4166" y="7535"/>
                  </a:lnTo>
                  <a:lnTo>
                    <a:pt x="579" y="419"/>
                  </a:lnTo>
                  <a:close/>
                  <a:moveTo>
                    <a:pt x="225" y="1"/>
                  </a:moveTo>
                  <a:cubicBezTo>
                    <a:pt x="161" y="1"/>
                    <a:pt x="97" y="33"/>
                    <a:pt x="64" y="97"/>
                  </a:cubicBezTo>
                  <a:cubicBezTo>
                    <a:pt x="0" y="162"/>
                    <a:pt x="0" y="258"/>
                    <a:pt x="32" y="322"/>
                  </a:cubicBezTo>
                  <a:lnTo>
                    <a:pt x="4243" y="8583"/>
                  </a:lnTo>
                  <a:cubicBezTo>
                    <a:pt x="4270" y="8636"/>
                    <a:pt x="4339" y="8688"/>
                    <a:pt x="4416" y="8688"/>
                  </a:cubicBezTo>
                  <a:cubicBezTo>
                    <a:pt x="4433" y="8688"/>
                    <a:pt x="4451" y="8686"/>
                    <a:pt x="4468" y="8680"/>
                  </a:cubicBezTo>
                  <a:cubicBezTo>
                    <a:pt x="4565" y="8648"/>
                    <a:pt x="4629" y="8551"/>
                    <a:pt x="4629" y="8455"/>
                  </a:cubicBezTo>
                  <a:lnTo>
                    <a:pt x="4211" y="194"/>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3915;p64">
              <a:extLst>
                <a:ext uri="{FF2B5EF4-FFF2-40B4-BE49-F238E27FC236}">
                  <a16:creationId xmlns:a16="http://schemas.microsoft.com/office/drawing/2014/main" id="{6ED346B5-B2F1-B74A-D089-05294EA2631D}"/>
                </a:ext>
              </a:extLst>
            </p:cNvPr>
            <p:cNvSpPr/>
            <p:nvPr/>
          </p:nvSpPr>
          <p:spPr>
            <a:xfrm>
              <a:off x="2153725" y="2452075"/>
              <a:ext cx="328700" cy="244325"/>
            </a:xfrm>
            <a:custGeom>
              <a:avLst/>
              <a:gdLst/>
              <a:ahLst/>
              <a:cxnLst/>
              <a:rect l="l" t="t" r="r" b="b"/>
              <a:pathLst>
                <a:path w="13148" h="9773" extrusionOk="0">
                  <a:moveTo>
                    <a:pt x="1" y="0"/>
                  </a:moveTo>
                  <a:lnTo>
                    <a:pt x="2412" y="9772"/>
                  </a:lnTo>
                  <a:lnTo>
                    <a:pt x="13148" y="9772"/>
                  </a:lnTo>
                  <a:lnTo>
                    <a:pt x="11444" y="1125"/>
                  </a:lnTo>
                  <a:lnTo>
                    <a:pt x="6108" y="1125"/>
                  </a:lnTo>
                  <a:lnTo>
                    <a:pt x="51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3916;p64">
              <a:extLst>
                <a:ext uri="{FF2B5EF4-FFF2-40B4-BE49-F238E27FC236}">
                  <a16:creationId xmlns:a16="http://schemas.microsoft.com/office/drawing/2014/main" id="{0EF6A217-792B-1A48-943C-7695329B6DB1}"/>
                </a:ext>
              </a:extLst>
            </p:cNvPr>
            <p:cNvSpPr/>
            <p:nvPr/>
          </p:nvSpPr>
          <p:spPr>
            <a:xfrm>
              <a:off x="2148100" y="2447250"/>
              <a:ext cx="339950" cy="253950"/>
            </a:xfrm>
            <a:custGeom>
              <a:avLst/>
              <a:gdLst/>
              <a:ahLst/>
              <a:cxnLst/>
              <a:rect l="l" t="t" r="r" b="b"/>
              <a:pathLst>
                <a:path w="13598" h="10158" extrusionOk="0">
                  <a:moveTo>
                    <a:pt x="5240" y="418"/>
                  </a:moveTo>
                  <a:lnTo>
                    <a:pt x="6173" y="1447"/>
                  </a:lnTo>
                  <a:cubicBezTo>
                    <a:pt x="6205" y="1511"/>
                    <a:pt x="6269" y="1511"/>
                    <a:pt x="6333" y="1511"/>
                  </a:cubicBezTo>
                  <a:lnTo>
                    <a:pt x="11509" y="1511"/>
                  </a:lnTo>
                  <a:lnTo>
                    <a:pt x="13116" y="9740"/>
                  </a:lnTo>
                  <a:lnTo>
                    <a:pt x="2797" y="9740"/>
                  </a:lnTo>
                  <a:lnTo>
                    <a:pt x="483" y="418"/>
                  </a:lnTo>
                  <a:close/>
                  <a:moveTo>
                    <a:pt x="226" y="0"/>
                  </a:moveTo>
                  <a:cubicBezTo>
                    <a:pt x="162" y="0"/>
                    <a:pt x="97" y="32"/>
                    <a:pt x="65" y="65"/>
                  </a:cubicBezTo>
                  <a:cubicBezTo>
                    <a:pt x="1" y="129"/>
                    <a:pt x="1" y="193"/>
                    <a:pt x="1" y="257"/>
                  </a:cubicBezTo>
                  <a:lnTo>
                    <a:pt x="2412" y="9997"/>
                  </a:lnTo>
                  <a:cubicBezTo>
                    <a:pt x="2444" y="10094"/>
                    <a:pt x="2540" y="10158"/>
                    <a:pt x="2637" y="10158"/>
                  </a:cubicBezTo>
                  <a:lnTo>
                    <a:pt x="13373" y="10158"/>
                  </a:lnTo>
                  <a:cubicBezTo>
                    <a:pt x="13437" y="10158"/>
                    <a:pt x="13502" y="10126"/>
                    <a:pt x="13566" y="10094"/>
                  </a:cubicBezTo>
                  <a:cubicBezTo>
                    <a:pt x="13598" y="10029"/>
                    <a:pt x="13598" y="9965"/>
                    <a:pt x="13598" y="9901"/>
                  </a:cubicBezTo>
                  <a:lnTo>
                    <a:pt x="11894" y="1254"/>
                  </a:lnTo>
                  <a:cubicBezTo>
                    <a:pt x="11862" y="1157"/>
                    <a:pt x="11798" y="1093"/>
                    <a:pt x="11669" y="1093"/>
                  </a:cubicBezTo>
                  <a:lnTo>
                    <a:pt x="6435" y="1093"/>
                  </a:lnTo>
                  <a:lnTo>
                    <a:pt x="5498" y="65"/>
                  </a:lnTo>
                  <a:cubicBezTo>
                    <a:pt x="5465" y="32"/>
                    <a:pt x="5401" y="0"/>
                    <a:pt x="53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3917;p64">
              <a:extLst>
                <a:ext uri="{FF2B5EF4-FFF2-40B4-BE49-F238E27FC236}">
                  <a16:creationId xmlns:a16="http://schemas.microsoft.com/office/drawing/2014/main" id="{E3BAA232-EADB-978C-0AD8-8CD1CBF5DABD}"/>
                </a:ext>
              </a:extLst>
            </p:cNvPr>
            <p:cNvSpPr/>
            <p:nvPr/>
          </p:nvSpPr>
          <p:spPr>
            <a:xfrm>
              <a:off x="2383575" y="2857075"/>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3918;p64">
              <a:extLst>
                <a:ext uri="{FF2B5EF4-FFF2-40B4-BE49-F238E27FC236}">
                  <a16:creationId xmlns:a16="http://schemas.microsoft.com/office/drawing/2014/main" id="{003E984A-5D68-B629-BFE1-FF68165F3D67}"/>
                </a:ext>
              </a:extLst>
            </p:cNvPr>
            <p:cNvSpPr/>
            <p:nvPr/>
          </p:nvSpPr>
          <p:spPr>
            <a:xfrm>
              <a:off x="2377950" y="2852275"/>
              <a:ext cx="159125" cy="209750"/>
            </a:xfrm>
            <a:custGeom>
              <a:avLst/>
              <a:gdLst/>
              <a:ahLst/>
              <a:cxnLst/>
              <a:rect l="l" t="t" r="r" b="b"/>
              <a:pathLst>
                <a:path w="6365" h="8390" extrusionOk="0">
                  <a:moveTo>
                    <a:pt x="5883" y="418"/>
                  </a:moveTo>
                  <a:lnTo>
                    <a:pt x="4124" y="7572"/>
                  </a:lnTo>
                  <a:lnTo>
                    <a:pt x="547" y="418"/>
                  </a:lnTo>
                  <a:close/>
                  <a:moveTo>
                    <a:pt x="225" y="0"/>
                  </a:moveTo>
                  <a:cubicBezTo>
                    <a:pt x="129" y="0"/>
                    <a:pt x="65" y="32"/>
                    <a:pt x="32" y="96"/>
                  </a:cubicBezTo>
                  <a:cubicBezTo>
                    <a:pt x="0" y="161"/>
                    <a:pt x="0" y="225"/>
                    <a:pt x="32" y="289"/>
                  </a:cubicBezTo>
                  <a:lnTo>
                    <a:pt x="4018" y="8261"/>
                  </a:lnTo>
                  <a:cubicBezTo>
                    <a:pt x="4050" y="8358"/>
                    <a:pt x="4115" y="8390"/>
                    <a:pt x="4211" y="8390"/>
                  </a:cubicBezTo>
                  <a:cubicBezTo>
                    <a:pt x="4308" y="8358"/>
                    <a:pt x="4372" y="8293"/>
                    <a:pt x="4404" y="8229"/>
                  </a:cubicBezTo>
                  <a:lnTo>
                    <a:pt x="6365" y="257"/>
                  </a:lnTo>
                  <a:cubicBezTo>
                    <a:pt x="6365" y="193"/>
                    <a:pt x="6365" y="129"/>
                    <a:pt x="6333" y="64"/>
                  </a:cubicBezTo>
                  <a:cubicBezTo>
                    <a:pt x="6268" y="32"/>
                    <a:pt x="6204" y="0"/>
                    <a:pt x="6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3919;p64">
              <a:extLst>
                <a:ext uri="{FF2B5EF4-FFF2-40B4-BE49-F238E27FC236}">
                  <a16:creationId xmlns:a16="http://schemas.microsoft.com/office/drawing/2014/main" id="{7A361B2B-1D52-54EF-6187-30D54412E0EC}"/>
                </a:ext>
              </a:extLst>
            </p:cNvPr>
            <p:cNvSpPr/>
            <p:nvPr/>
          </p:nvSpPr>
          <p:spPr>
            <a:xfrm>
              <a:off x="2398825" y="2865125"/>
              <a:ext cx="94875" cy="191275"/>
            </a:xfrm>
            <a:custGeom>
              <a:avLst/>
              <a:gdLst/>
              <a:ahLst/>
              <a:cxnLst/>
              <a:rect l="l" t="t" r="r" b="b"/>
              <a:pathLst>
                <a:path w="3795" h="7651" extrusionOk="0">
                  <a:moveTo>
                    <a:pt x="1" y="0"/>
                  </a:moveTo>
                  <a:lnTo>
                    <a:pt x="3344" y="7651"/>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3920;p64">
              <a:extLst>
                <a:ext uri="{FF2B5EF4-FFF2-40B4-BE49-F238E27FC236}">
                  <a16:creationId xmlns:a16="http://schemas.microsoft.com/office/drawing/2014/main" id="{667042B0-FE11-9C16-6058-D9BF247D88FF}"/>
                </a:ext>
              </a:extLst>
            </p:cNvPr>
            <p:cNvSpPr/>
            <p:nvPr/>
          </p:nvSpPr>
          <p:spPr>
            <a:xfrm>
              <a:off x="2393200" y="2859500"/>
              <a:ext cx="106125" cy="202525"/>
            </a:xfrm>
            <a:custGeom>
              <a:avLst/>
              <a:gdLst/>
              <a:ahLst/>
              <a:cxnLst/>
              <a:rect l="l" t="t" r="r" b="b"/>
              <a:pathLst>
                <a:path w="4245" h="8101" extrusionOk="0">
                  <a:moveTo>
                    <a:pt x="3794" y="418"/>
                  </a:moveTo>
                  <a:lnTo>
                    <a:pt x="3428" y="6950"/>
                  </a:lnTo>
                  <a:lnTo>
                    <a:pt x="3428" y="6950"/>
                  </a:lnTo>
                  <a:lnTo>
                    <a:pt x="547" y="418"/>
                  </a:lnTo>
                  <a:close/>
                  <a:moveTo>
                    <a:pt x="226" y="0"/>
                  </a:moveTo>
                  <a:cubicBezTo>
                    <a:pt x="162" y="0"/>
                    <a:pt x="97" y="33"/>
                    <a:pt x="65" y="97"/>
                  </a:cubicBezTo>
                  <a:cubicBezTo>
                    <a:pt x="33" y="161"/>
                    <a:pt x="1" y="225"/>
                    <a:pt x="33" y="290"/>
                  </a:cubicBezTo>
                  <a:lnTo>
                    <a:pt x="3376" y="7972"/>
                  </a:lnTo>
                  <a:cubicBezTo>
                    <a:pt x="3440" y="8069"/>
                    <a:pt x="3537" y="8101"/>
                    <a:pt x="3633" y="8101"/>
                  </a:cubicBezTo>
                  <a:cubicBezTo>
                    <a:pt x="3730" y="8069"/>
                    <a:pt x="3794" y="8004"/>
                    <a:pt x="3794" y="7876"/>
                  </a:cubicBezTo>
                  <a:lnTo>
                    <a:pt x="4244" y="225"/>
                  </a:lnTo>
                  <a:cubicBezTo>
                    <a:pt x="4244" y="161"/>
                    <a:pt x="4212" y="97"/>
                    <a:pt x="4180" y="65"/>
                  </a:cubicBezTo>
                  <a:cubicBezTo>
                    <a:pt x="4148" y="33"/>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3921;p64">
              <a:extLst>
                <a:ext uri="{FF2B5EF4-FFF2-40B4-BE49-F238E27FC236}">
                  <a16:creationId xmlns:a16="http://schemas.microsoft.com/office/drawing/2014/main" id="{273D5967-7276-5F52-AB8C-B691E3AAF53D}"/>
                </a:ext>
              </a:extLst>
            </p:cNvPr>
            <p:cNvSpPr/>
            <p:nvPr/>
          </p:nvSpPr>
          <p:spPr>
            <a:xfrm>
              <a:off x="2377950" y="2849850"/>
              <a:ext cx="104475" cy="206550"/>
            </a:xfrm>
            <a:custGeom>
              <a:avLst/>
              <a:gdLst/>
              <a:ahLst/>
              <a:cxnLst/>
              <a:rect l="l" t="t" r="r" b="b"/>
              <a:pathLst>
                <a:path w="4179" h="8262" extrusionOk="0">
                  <a:moveTo>
                    <a:pt x="0" y="1"/>
                  </a:moveTo>
                  <a:lnTo>
                    <a:pt x="4179" y="8262"/>
                  </a:lnTo>
                  <a:lnTo>
                    <a:pt x="37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3922;p64">
              <a:extLst>
                <a:ext uri="{FF2B5EF4-FFF2-40B4-BE49-F238E27FC236}">
                  <a16:creationId xmlns:a16="http://schemas.microsoft.com/office/drawing/2014/main" id="{FB161879-4C05-57A2-B5F6-B39A82E7D0B2}"/>
                </a:ext>
              </a:extLst>
            </p:cNvPr>
            <p:cNvSpPr/>
            <p:nvPr/>
          </p:nvSpPr>
          <p:spPr>
            <a:xfrm>
              <a:off x="2372325" y="2844225"/>
              <a:ext cx="115725" cy="217300"/>
            </a:xfrm>
            <a:custGeom>
              <a:avLst/>
              <a:gdLst/>
              <a:ahLst/>
              <a:cxnLst/>
              <a:rect l="l" t="t" r="r" b="b"/>
              <a:pathLst>
                <a:path w="4629" h="8692" extrusionOk="0">
                  <a:moveTo>
                    <a:pt x="3825" y="451"/>
                  </a:moveTo>
                  <a:lnTo>
                    <a:pt x="4166" y="7538"/>
                  </a:lnTo>
                  <a:lnTo>
                    <a:pt x="579" y="451"/>
                  </a:lnTo>
                  <a:close/>
                  <a:moveTo>
                    <a:pt x="225" y="1"/>
                  </a:moveTo>
                  <a:cubicBezTo>
                    <a:pt x="161" y="1"/>
                    <a:pt x="97" y="65"/>
                    <a:pt x="64" y="129"/>
                  </a:cubicBezTo>
                  <a:cubicBezTo>
                    <a:pt x="0" y="193"/>
                    <a:pt x="0" y="258"/>
                    <a:pt x="32" y="322"/>
                  </a:cubicBezTo>
                  <a:lnTo>
                    <a:pt x="4243" y="8583"/>
                  </a:lnTo>
                  <a:cubicBezTo>
                    <a:pt x="4267" y="8656"/>
                    <a:pt x="4328" y="8692"/>
                    <a:pt x="4397" y="8692"/>
                  </a:cubicBezTo>
                  <a:cubicBezTo>
                    <a:pt x="4420" y="8692"/>
                    <a:pt x="4444" y="8688"/>
                    <a:pt x="4468" y="8680"/>
                  </a:cubicBezTo>
                  <a:cubicBezTo>
                    <a:pt x="4565" y="8680"/>
                    <a:pt x="4629" y="8583"/>
                    <a:pt x="4629" y="8487"/>
                  </a:cubicBezTo>
                  <a:lnTo>
                    <a:pt x="4211" y="226"/>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3923;p64">
              <a:extLst>
                <a:ext uri="{FF2B5EF4-FFF2-40B4-BE49-F238E27FC236}">
                  <a16:creationId xmlns:a16="http://schemas.microsoft.com/office/drawing/2014/main" id="{8A40FE06-4BC9-3F19-2716-98DB45204B8E}"/>
                </a:ext>
              </a:extLst>
            </p:cNvPr>
            <p:cNvSpPr/>
            <p:nvPr/>
          </p:nvSpPr>
          <p:spPr>
            <a:xfrm>
              <a:off x="2153725" y="2812875"/>
              <a:ext cx="328700" cy="243525"/>
            </a:xfrm>
            <a:custGeom>
              <a:avLst/>
              <a:gdLst/>
              <a:ahLst/>
              <a:cxnLst/>
              <a:rect l="l" t="t" r="r" b="b"/>
              <a:pathLst>
                <a:path w="13148" h="9741" extrusionOk="0">
                  <a:moveTo>
                    <a:pt x="1" y="1"/>
                  </a:moveTo>
                  <a:lnTo>
                    <a:pt x="2412" y="9741"/>
                  </a:lnTo>
                  <a:lnTo>
                    <a:pt x="13148" y="9741"/>
                  </a:lnTo>
                  <a:lnTo>
                    <a:pt x="11444" y="1094"/>
                  </a:lnTo>
                  <a:lnTo>
                    <a:pt x="6108" y="1094"/>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3924;p64">
              <a:extLst>
                <a:ext uri="{FF2B5EF4-FFF2-40B4-BE49-F238E27FC236}">
                  <a16:creationId xmlns:a16="http://schemas.microsoft.com/office/drawing/2014/main" id="{92391B21-18F2-7441-1110-3D474A03D6E1}"/>
                </a:ext>
              </a:extLst>
            </p:cNvPr>
            <p:cNvSpPr/>
            <p:nvPr/>
          </p:nvSpPr>
          <p:spPr>
            <a:xfrm>
              <a:off x="2148100" y="2807250"/>
              <a:ext cx="339950" cy="254775"/>
            </a:xfrm>
            <a:custGeom>
              <a:avLst/>
              <a:gdLst/>
              <a:ahLst/>
              <a:cxnLst/>
              <a:rect l="l" t="t" r="r" b="b"/>
              <a:pathLst>
                <a:path w="13598" h="10191" extrusionOk="0">
                  <a:moveTo>
                    <a:pt x="5240" y="419"/>
                  </a:moveTo>
                  <a:lnTo>
                    <a:pt x="6173" y="1480"/>
                  </a:lnTo>
                  <a:cubicBezTo>
                    <a:pt x="6205" y="1512"/>
                    <a:pt x="6269" y="1544"/>
                    <a:pt x="6333" y="1544"/>
                  </a:cubicBezTo>
                  <a:lnTo>
                    <a:pt x="11509" y="1544"/>
                  </a:lnTo>
                  <a:lnTo>
                    <a:pt x="13116" y="9741"/>
                  </a:lnTo>
                  <a:lnTo>
                    <a:pt x="2797" y="9741"/>
                  </a:lnTo>
                  <a:lnTo>
                    <a:pt x="483" y="419"/>
                  </a:lnTo>
                  <a:close/>
                  <a:moveTo>
                    <a:pt x="226" y="1"/>
                  </a:moveTo>
                  <a:cubicBezTo>
                    <a:pt x="162" y="1"/>
                    <a:pt x="97" y="33"/>
                    <a:pt x="65" y="97"/>
                  </a:cubicBezTo>
                  <a:cubicBezTo>
                    <a:pt x="1" y="130"/>
                    <a:pt x="1" y="194"/>
                    <a:pt x="1" y="258"/>
                  </a:cubicBezTo>
                  <a:lnTo>
                    <a:pt x="2412" y="10030"/>
                  </a:lnTo>
                  <a:cubicBezTo>
                    <a:pt x="2444" y="10126"/>
                    <a:pt x="2540" y="10191"/>
                    <a:pt x="2637" y="10191"/>
                  </a:cubicBezTo>
                  <a:lnTo>
                    <a:pt x="13373" y="10191"/>
                  </a:lnTo>
                  <a:cubicBezTo>
                    <a:pt x="13437" y="10191"/>
                    <a:pt x="13502" y="10159"/>
                    <a:pt x="13566" y="10094"/>
                  </a:cubicBezTo>
                  <a:cubicBezTo>
                    <a:pt x="13598" y="10062"/>
                    <a:pt x="13598" y="9998"/>
                    <a:pt x="13598" y="9934"/>
                  </a:cubicBezTo>
                  <a:lnTo>
                    <a:pt x="11894" y="1287"/>
                  </a:lnTo>
                  <a:cubicBezTo>
                    <a:pt x="11862" y="1190"/>
                    <a:pt x="11798" y="1126"/>
                    <a:pt x="11669" y="1126"/>
                  </a:cubicBezTo>
                  <a:lnTo>
                    <a:pt x="6437" y="1126"/>
                  </a:lnTo>
                  <a:lnTo>
                    <a:pt x="5498" y="65"/>
                  </a:lnTo>
                  <a:cubicBezTo>
                    <a:pt x="5465" y="33"/>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3925;p64">
              <a:extLst>
                <a:ext uri="{FF2B5EF4-FFF2-40B4-BE49-F238E27FC236}">
                  <a16:creationId xmlns:a16="http://schemas.microsoft.com/office/drawing/2014/main" id="{92F8D000-A600-731E-E6C6-7A796425D64D}"/>
                </a:ext>
              </a:extLst>
            </p:cNvPr>
            <p:cNvSpPr/>
            <p:nvPr/>
          </p:nvSpPr>
          <p:spPr>
            <a:xfrm>
              <a:off x="2383575" y="3217900"/>
              <a:ext cx="147875" cy="199325"/>
            </a:xfrm>
            <a:custGeom>
              <a:avLst/>
              <a:gdLst/>
              <a:ahLst/>
              <a:cxnLst/>
              <a:rect l="l" t="t" r="r" b="b"/>
              <a:pathLst>
                <a:path w="5915" h="7973" extrusionOk="0">
                  <a:moveTo>
                    <a:pt x="0" y="1"/>
                  </a:moveTo>
                  <a:lnTo>
                    <a:pt x="3954" y="7973"/>
                  </a:lnTo>
                  <a:lnTo>
                    <a:pt x="59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3926;p64">
              <a:extLst>
                <a:ext uri="{FF2B5EF4-FFF2-40B4-BE49-F238E27FC236}">
                  <a16:creationId xmlns:a16="http://schemas.microsoft.com/office/drawing/2014/main" id="{CAFC23B6-8C53-DC64-3AB2-F890AA6C4335}"/>
                </a:ext>
              </a:extLst>
            </p:cNvPr>
            <p:cNvSpPr/>
            <p:nvPr/>
          </p:nvSpPr>
          <p:spPr>
            <a:xfrm>
              <a:off x="2377950" y="3212275"/>
              <a:ext cx="159125" cy="209775"/>
            </a:xfrm>
            <a:custGeom>
              <a:avLst/>
              <a:gdLst/>
              <a:ahLst/>
              <a:cxnLst/>
              <a:rect l="l" t="t" r="r" b="b"/>
              <a:pathLst>
                <a:path w="6365" h="8391" extrusionOk="0">
                  <a:moveTo>
                    <a:pt x="5883" y="419"/>
                  </a:moveTo>
                  <a:lnTo>
                    <a:pt x="4119" y="7593"/>
                  </a:lnTo>
                  <a:lnTo>
                    <a:pt x="4119" y="7593"/>
                  </a:lnTo>
                  <a:lnTo>
                    <a:pt x="547" y="419"/>
                  </a:lnTo>
                  <a:close/>
                  <a:moveTo>
                    <a:pt x="225" y="1"/>
                  </a:moveTo>
                  <a:cubicBezTo>
                    <a:pt x="129" y="1"/>
                    <a:pt x="65" y="33"/>
                    <a:pt x="32" y="97"/>
                  </a:cubicBezTo>
                  <a:cubicBezTo>
                    <a:pt x="0" y="162"/>
                    <a:pt x="0" y="258"/>
                    <a:pt x="32" y="322"/>
                  </a:cubicBezTo>
                  <a:lnTo>
                    <a:pt x="4018" y="8294"/>
                  </a:lnTo>
                  <a:cubicBezTo>
                    <a:pt x="4050" y="8358"/>
                    <a:pt x="4115" y="8391"/>
                    <a:pt x="4211" y="8391"/>
                  </a:cubicBezTo>
                  <a:cubicBezTo>
                    <a:pt x="4308" y="8391"/>
                    <a:pt x="4372" y="8326"/>
                    <a:pt x="4404" y="8230"/>
                  </a:cubicBezTo>
                  <a:lnTo>
                    <a:pt x="6365" y="258"/>
                  </a:lnTo>
                  <a:cubicBezTo>
                    <a:pt x="6365" y="194"/>
                    <a:pt x="6365" y="129"/>
                    <a:pt x="6333" y="97"/>
                  </a:cubicBezTo>
                  <a:cubicBezTo>
                    <a:pt x="6268" y="33"/>
                    <a:pt x="6204" y="1"/>
                    <a:pt x="61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3927;p64">
              <a:extLst>
                <a:ext uri="{FF2B5EF4-FFF2-40B4-BE49-F238E27FC236}">
                  <a16:creationId xmlns:a16="http://schemas.microsoft.com/office/drawing/2014/main" id="{A01C02B0-494F-0ABD-79BB-5C3355560D5A}"/>
                </a:ext>
              </a:extLst>
            </p:cNvPr>
            <p:cNvSpPr/>
            <p:nvPr/>
          </p:nvSpPr>
          <p:spPr>
            <a:xfrm>
              <a:off x="2398825" y="3225150"/>
              <a:ext cx="94875" cy="192075"/>
            </a:xfrm>
            <a:custGeom>
              <a:avLst/>
              <a:gdLst/>
              <a:ahLst/>
              <a:cxnLst/>
              <a:rect l="l" t="t" r="r" b="b"/>
              <a:pathLst>
                <a:path w="3795" h="7683" extrusionOk="0">
                  <a:moveTo>
                    <a:pt x="1" y="0"/>
                  </a:moveTo>
                  <a:lnTo>
                    <a:pt x="3344" y="7683"/>
                  </a:lnTo>
                  <a:lnTo>
                    <a:pt x="3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3928;p64">
              <a:extLst>
                <a:ext uri="{FF2B5EF4-FFF2-40B4-BE49-F238E27FC236}">
                  <a16:creationId xmlns:a16="http://schemas.microsoft.com/office/drawing/2014/main" id="{2060B7F7-D3C1-D228-A2E4-1D8A91F6D105}"/>
                </a:ext>
              </a:extLst>
            </p:cNvPr>
            <p:cNvSpPr/>
            <p:nvPr/>
          </p:nvSpPr>
          <p:spPr>
            <a:xfrm>
              <a:off x="2393200" y="3219525"/>
              <a:ext cx="106125" cy="202725"/>
            </a:xfrm>
            <a:custGeom>
              <a:avLst/>
              <a:gdLst/>
              <a:ahLst/>
              <a:cxnLst/>
              <a:rect l="l" t="t" r="r" b="b"/>
              <a:pathLst>
                <a:path w="4245" h="8109" extrusionOk="0">
                  <a:moveTo>
                    <a:pt x="3794" y="450"/>
                  </a:moveTo>
                  <a:lnTo>
                    <a:pt x="3427" y="6978"/>
                  </a:lnTo>
                  <a:lnTo>
                    <a:pt x="547" y="450"/>
                  </a:lnTo>
                  <a:close/>
                  <a:moveTo>
                    <a:pt x="226" y="0"/>
                  </a:moveTo>
                  <a:cubicBezTo>
                    <a:pt x="162" y="0"/>
                    <a:pt x="97" y="64"/>
                    <a:pt x="65" y="97"/>
                  </a:cubicBezTo>
                  <a:cubicBezTo>
                    <a:pt x="33" y="161"/>
                    <a:pt x="1" y="257"/>
                    <a:pt x="33" y="322"/>
                  </a:cubicBezTo>
                  <a:lnTo>
                    <a:pt x="3376" y="7972"/>
                  </a:lnTo>
                  <a:cubicBezTo>
                    <a:pt x="3429" y="8051"/>
                    <a:pt x="3504" y="8109"/>
                    <a:pt x="3582" y="8109"/>
                  </a:cubicBezTo>
                  <a:cubicBezTo>
                    <a:pt x="3599" y="8109"/>
                    <a:pt x="3616" y="8106"/>
                    <a:pt x="3633" y="8101"/>
                  </a:cubicBezTo>
                  <a:cubicBezTo>
                    <a:pt x="3730" y="8101"/>
                    <a:pt x="3794" y="8004"/>
                    <a:pt x="3794" y="7908"/>
                  </a:cubicBezTo>
                  <a:lnTo>
                    <a:pt x="4244" y="225"/>
                  </a:lnTo>
                  <a:cubicBezTo>
                    <a:pt x="4244" y="193"/>
                    <a:pt x="4212" y="129"/>
                    <a:pt x="4180" y="97"/>
                  </a:cubicBezTo>
                  <a:cubicBezTo>
                    <a:pt x="4148" y="32"/>
                    <a:pt x="4083" y="0"/>
                    <a:pt x="40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3929;p64">
              <a:extLst>
                <a:ext uri="{FF2B5EF4-FFF2-40B4-BE49-F238E27FC236}">
                  <a16:creationId xmlns:a16="http://schemas.microsoft.com/office/drawing/2014/main" id="{7880C65C-9589-A7B8-245B-3739400F2A68}"/>
                </a:ext>
              </a:extLst>
            </p:cNvPr>
            <p:cNvSpPr/>
            <p:nvPr/>
          </p:nvSpPr>
          <p:spPr>
            <a:xfrm>
              <a:off x="2377950" y="3209875"/>
              <a:ext cx="104475" cy="207350"/>
            </a:xfrm>
            <a:custGeom>
              <a:avLst/>
              <a:gdLst/>
              <a:ahLst/>
              <a:cxnLst/>
              <a:rect l="l" t="t" r="r" b="b"/>
              <a:pathLst>
                <a:path w="4179" h="8294" extrusionOk="0">
                  <a:moveTo>
                    <a:pt x="0" y="0"/>
                  </a:moveTo>
                  <a:lnTo>
                    <a:pt x="4179" y="8294"/>
                  </a:lnTo>
                  <a:lnTo>
                    <a:pt x="37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3930;p64">
              <a:extLst>
                <a:ext uri="{FF2B5EF4-FFF2-40B4-BE49-F238E27FC236}">
                  <a16:creationId xmlns:a16="http://schemas.microsoft.com/office/drawing/2014/main" id="{6969EB21-8875-0874-00BA-F183D68C25E2}"/>
                </a:ext>
              </a:extLst>
            </p:cNvPr>
            <p:cNvSpPr/>
            <p:nvPr/>
          </p:nvSpPr>
          <p:spPr>
            <a:xfrm>
              <a:off x="2372325" y="3205050"/>
              <a:ext cx="115725" cy="217225"/>
            </a:xfrm>
            <a:custGeom>
              <a:avLst/>
              <a:gdLst/>
              <a:ahLst/>
              <a:cxnLst/>
              <a:rect l="l" t="t" r="r" b="b"/>
              <a:pathLst>
                <a:path w="4629" h="8689" extrusionOk="0">
                  <a:moveTo>
                    <a:pt x="3825" y="418"/>
                  </a:moveTo>
                  <a:lnTo>
                    <a:pt x="4166" y="7535"/>
                  </a:lnTo>
                  <a:lnTo>
                    <a:pt x="4166" y="7535"/>
                  </a:lnTo>
                  <a:lnTo>
                    <a:pt x="579" y="418"/>
                  </a:lnTo>
                  <a:close/>
                  <a:moveTo>
                    <a:pt x="225" y="1"/>
                  </a:moveTo>
                  <a:cubicBezTo>
                    <a:pt x="161" y="1"/>
                    <a:pt x="97" y="33"/>
                    <a:pt x="64" y="97"/>
                  </a:cubicBezTo>
                  <a:cubicBezTo>
                    <a:pt x="0" y="161"/>
                    <a:pt x="0" y="226"/>
                    <a:pt x="32" y="290"/>
                  </a:cubicBezTo>
                  <a:lnTo>
                    <a:pt x="4243" y="8583"/>
                  </a:lnTo>
                  <a:cubicBezTo>
                    <a:pt x="4270" y="8636"/>
                    <a:pt x="4339" y="8688"/>
                    <a:pt x="4416" y="8688"/>
                  </a:cubicBezTo>
                  <a:cubicBezTo>
                    <a:pt x="4433" y="8688"/>
                    <a:pt x="4451" y="8685"/>
                    <a:pt x="4468" y="8680"/>
                  </a:cubicBezTo>
                  <a:cubicBezTo>
                    <a:pt x="4565" y="8647"/>
                    <a:pt x="4629" y="8551"/>
                    <a:pt x="4629" y="8455"/>
                  </a:cubicBezTo>
                  <a:lnTo>
                    <a:pt x="4211" y="193"/>
                  </a:lnTo>
                  <a:cubicBezTo>
                    <a:pt x="4211" y="97"/>
                    <a:pt x="4115" y="1"/>
                    <a:pt x="4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3931;p64">
              <a:extLst>
                <a:ext uri="{FF2B5EF4-FFF2-40B4-BE49-F238E27FC236}">
                  <a16:creationId xmlns:a16="http://schemas.microsoft.com/office/drawing/2014/main" id="{533C1A16-F38B-EBF6-DEC9-04357F849674}"/>
                </a:ext>
              </a:extLst>
            </p:cNvPr>
            <p:cNvSpPr/>
            <p:nvPr/>
          </p:nvSpPr>
          <p:spPr>
            <a:xfrm>
              <a:off x="2153725" y="3172900"/>
              <a:ext cx="328700" cy="244325"/>
            </a:xfrm>
            <a:custGeom>
              <a:avLst/>
              <a:gdLst/>
              <a:ahLst/>
              <a:cxnLst/>
              <a:rect l="l" t="t" r="r" b="b"/>
              <a:pathLst>
                <a:path w="13148" h="9773" extrusionOk="0">
                  <a:moveTo>
                    <a:pt x="1" y="1"/>
                  </a:moveTo>
                  <a:lnTo>
                    <a:pt x="2412" y="9773"/>
                  </a:lnTo>
                  <a:lnTo>
                    <a:pt x="13148" y="9773"/>
                  </a:lnTo>
                  <a:lnTo>
                    <a:pt x="11444" y="1126"/>
                  </a:lnTo>
                  <a:lnTo>
                    <a:pt x="6108" y="1126"/>
                  </a:lnTo>
                  <a:lnTo>
                    <a:pt x="511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3932;p64">
              <a:extLst>
                <a:ext uri="{FF2B5EF4-FFF2-40B4-BE49-F238E27FC236}">
                  <a16:creationId xmlns:a16="http://schemas.microsoft.com/office/drawing/2014/main" id="{37464E66-1A58-3E8F-4B5A-399E55BA5621}"/>
                </a:ext>
              </a:extLst>
            </p:cNvPr>
            <p:cNvSpPr/>
            <p:nvPr/>
          </p:nvSpPr>
          <p:spPr>
            <a:xfrm>
              <a:off x="2148100" y="3168075"/>
              <a:ext cx="339950" cy="253975"/>
            </a:xfrm>
            <a:custGeom>
              <a:avLst/>
              <a:gdLst/>
              <a:ahLst/>
              <a:cxnLst/>
              <a:rect l="l" t="t" r="r" b="b"/>
              <a:pathLst>
                <a:path w="13598" h="10159" extrusionOk="0">
                  <a:moveTo>
                    <a:pt x="5240" y="419"/>
                  </a:moveTo>
                  <a:lnTo>
                    <a:pt x="6173" y="1447"/>
                  </a:lnTo>
                  <a:cubicBezTo>
                    <a:pt x="6205" y="1480"/>
                    <a:pt x="6269" y="1512"/>
                    <a:pt x="6333" y="1512"/>
                  </a:cubicBezTo>
                  <a:lnTo>
                    <a:pt x="11509" y="1512"/>
                  </a:lnTo>
                  <a:lnTo>
                    <a:pt x="13116" y="9741"/>
                  </a:lnTo>
                  <a:lnTo>
                    <a:pt x="2797" y="9741"/>
                  </a:lnTo>
                  <a:lnTo>
                    <a:pt x="483" y="419"/>
                  </a:lnTo>
                  <a:close/>
                  <a:moveTo>
                    <a:pt x="226" y="1"/>
                  </a:moveTo>
                  <a:cubicBezTo>
                    <a:pt x="162" y="1"/>
                    <a:pt x="97" y="33"/>
                    <a:pt x="65" y="65"/>
                  </a:cubicBezTo>
                  <a:cubicBezTo>
                    <a:pt x="1" y="129"/>
                    <a:pt x="1" y="194"/>
                    <a:pt x="1" y="258"/>
                  </a:cubicBezTo>
                  <a:lnTo>
                    <a:pt x="2412" y="9998"/>
                  </a:lnTo>
                  <a:cubicBezTo>
                    <a:pt x="2444" y="10094"/>
                    <a:pt x="2540" y="10159"/>
                    <a:pt x="2637" y="10159"/>
                  </a:cubicBezTo>
                  <a:lnTo>
                    <a:pt x="13373" y="10159"/>
                  </a:lnTo>
                  <a:cubicBezTo>
                    <a:pt x="13437" y="10159"/>
                    <a:pt x="13502" y="10126"/>
                    <a:pt x="13566" y="10094"/>
                  </a:cubicBezTo>
                  <a:cubicBezTo>
                    <a:pt x="13598" y="10030"/>
                    <a:pt x="13598" y="9966"/>
                    <a:pt x="13598" y="9901"/>
                  </a:cubicBezTo>
                  <a:lnTo>
                    <a:pt x="11894" y="1254"/>
                  </a:lnTo>
                  <a:cubicBezTo>
                    <a:pt x="11862" y="1158"/>
                    <a:pt x="11798" y="1094"/>
                    <a:pt x="11669" y="1094"/>
                  </a:cubicBezTo>
                  <a:lnTo>
                    <a:pt x="6435" y="1094"/>
                  </a:lnTo>
                  <a:lnTo>
                    <a:pt x="5498" y="65"/>
                  </a:lnTo>
                  <a:cubicBezTo>
                    <a:pt x="5465" y="1"/>
                    <a:pt x="5401" y="1"/>
                    <a:pt x="53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3933;p64">
              <a:extLst>
                <a:ext uri="{FF2B5EF4-FFF2-40B4-BE49-F238E27FC236}">
                  <a16:creationId xmlns:a16="http://schemas.microsoft.com/office/drawing/2014/main" id="{D01857AE-4731-33EF-431C-E2D2209CB483}"/>
                </a:ext>
              </a:extLst>
            </p:cNvPr>
            <p:cNvSpPr/>
            <p:nvPr/>
          </p:nvSpPr>
          <p:spPr>
            <a:xfrm>
              <a:off x="4591075" y="334890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3934;p64">
              <a:extLst>
                <a:ext uri="{FF2B5EF4-FFF2-40B4-BE49-F238E27FC236}">
                  <a16:creationId xmlns:a16="http://schemas.microsoft.com/office/drawing/2014/main" id="{87408761-597E-ABC7-2BC6-9DAD7255B7D9}"/>
                </a:ext>
              </a:extLst>
            </p:cNvPr>
            <p:cNvSpPr/>
            <p:nvPr/>
          </p:nvSpPr>
          <p:spPr>
            <a:xfrm>
              <a:off x="4585450" y="3344075"/>
              <a:ext cx="159950" cy="209775"/>
            </a:xfrm>
            <a:custGeom>
              <a:avLst/>
              <a:gdLst/>
              <a:ahLst/>
              <a:cxnLst/>
              <a:rect l="l" t="t" r="r" b="b"/>
              <a:pathLst>
                <a:path w="6398" h="8391" extrusionOk="0">
                  <a:moveTo>
                    <a:pt x="5883" y="418"/>
                  </a:moveTo>
                  <a:lnTo>
                    <a:pt x="4135" y="7530"/>
                  </a:lnTo>
                  <a:lnTo>
                    <a:pt x="4135" y="7530"/>
                  </a:lnTo>
                  <a:lnTo>
                    <a:pt x="579" y="418"/>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58"/>
                    <a:pt x="4405" y="8294"/>
                    <a:pt x="4405" y="8229"/>
                  </a:cubicBezTo>
                  <a:lnTo>
                    <a:pt x="6365" y="258"/>
                  </a:lnTo>
                  <a:cubicBezTo>
                    <a:pt x="6398" y="193"/>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3935;p64">
              <a:extLst>
                <a:ext uri="{FF2B5EF4-FFF2-40B4-BE49-F238E27FC236}">
                  <a16:creationId xmlns:a16="http://schemas.microsoft.com/office/drawing/2014/main" id="{1A5EBF3A-EDCB-C6D9-7115-6E8009E0324B}"/>
                </a:ext>
              </a:extLst>
            </p:cNvPr>
            <p:cNvSpPr/>
            <p:nvPr/>
          </p:nvSpPr>
          <p:spPr>
            <a:xfrm>
              <a:off x="4607150" y="3356925"/>
              <a:ext cx="94050" cy="191300"/>
            </a:xfrm>
            <a:custGeom>
              <a:avLst/>
              <a:gdLst/>
              <a:ahLst/>
              <a:cxnLst/>
              <a:rect l="l" t="t" r="r" b="b"/>
              <a:pathLst>
                <a:path w="3762" h="7652" extrusionOk="0">
                  <a:moveTo>
                    <a:pt x="1" y="1"/>
                  </a:moveTo>
                  <a:lnTo>
                    <a:pt x="3344" y="7651"/>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3936;p64">
              <a:extLst>
                <a:ext uri="{FF2B5EF4-FFF2-40B4-BE49-F238E27FC236}">
                  <a16:creationId xmlns:a16="http://schemas.microsoft.com/office/drawing/2014/main" id="{1C6494FD-BC5B-03CA-C4D5-C6C74FDB22F2}"/>
                </a:ext>
              </a:extLst>
            </p:cNvPr>
            <p:cNvSpPr/>
            <p:nvPr/>
          </p:nvSpPr>
          <p:spPr>
            <a:xfrm>
              <a:off x="4601525" y="3351300"/>
              <a:ext cx="105300" cy="202550"/>
            </a:xfrm>
            <a:custGeom>
              <a:avLst/>
              <a:gdLst/>
              <a:ahLst/>
              <a:cxnLst/>
              <a:rect l="l" t="t" r="r" b="b"/>
              <a:pathLst>
                <a:path w="4212" h="8102" extrusionOk="0">
                  <a:moveTo>
                    <a:pt x="3762" y="419"/>
                  </a:moveTo>
                  <a:lnTo>
                    <a:pt x="3395" y="6968"/>
                  </a:lnTo>
                  <a:lnTo>
                    <a:pt x="547" y="419"/>
                  </a:lnTo>
                  <a:close/>
                  <a:moveTo>
                    <a:pt x="226" y="1"/>
                  </a:moveTo>
                  <a:cubicBezTo>
                    <a:pt x="129" y="1"/>
                    <a:pt x="65" y="33"/>
                    <a:pt x="33" y="97"/>
                  </a:cubicBezTo>
                  <a:cubicBezTo>
                    <a:pt x="1" y="162"/>
                    <a:pt x="1" y="226"/>
                    <a:pt x="33" y="290"/>
                  </a:cubicBezTo>
                  <a:lnTo>
                    <a:pt x="3376" y="7973"/>
                  </a:lnTo>
                  <a:cubicBezTo>
                    <a:pt x="3408" y="8069"/>
                    <a:pt x="3504" y="8101"/>
                    <a:pt x="3601" y="8101"/>
                  </a:cubicBezTo>
                  <a:cubicBezTo>
                    <a:pt x="3697" y="8069"/>
                    <a:pt x="3762" y="8005"/>
                    <a:pt x="3762" y="7908"/>
                  </a:cubicBezTo>
                  <a:lnTo>
                    <a:pt x="4212" y="226"/>
                  </a:lnTo>
                  <a:cubicBezTo>
                    <a:pt x="4212" y="162"/>
                    <a:pt x="4179" y="97"/>
                    <a:pt x="4147" y="65"/>
                  </a:cubicBezTo>
                  <a:cubicBezTo>
                    <a:pt x="4115" y="33"/>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3937;p64">
              <a:extLst>
                <a:ext uri="{FF2B5EF4-FFF2-40B4-BE49-F238E27FC236}">
                  <a16:creationId xmlns:a16="http://schemas.microsoft.com/office/drawing/2014/main" id="{C2614E68-0206-AB66-98E7-87624E7B5735}"/>
                </a:ext>
              </a:extLst>
            </p:cNvPr>
            <p:cNvSpPr/>
            <p:nvPr/>
          </p:nvSpPr>
          <p:spPr>
            <a:xfrm>
              <a:off x="4586250" y="334167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3938;p64">
              <a:extLst>
                <a:ext uri="{FF2B5EF4-FFF2-40B4-BE49-F238E27FC236}">
                  <a16:creationId xmlns:a16="http://schemas.microsoft.com/office/drawing/2014/main" id="{927437DA-0E65-5B9C-B118-7571C3EB039B}"/>
                </a:ext>
              </a:extLst>
            </p:cNvPr>
            <p:cNvSpPr/>
            <p:nvPr/>
          </p:nvSpPr>
          <p:spPr>
            <a:xfrm>
              <a:off x="4580625" y="3336050"/>
              <a:ext cx="115750" cy="217800"/>
            </a:xfrm>
            <a:custGeom>
              <a:avLst/>
              <a:gdLst/>
              <a:ahLst/>
              <a:cxnLst/>
              <a:rect l="l" t="t" r="r" b="b"/>
              <a:pathLst>
                <a:path w="4630" h="8712" extrusionOk="0">
                  <a:moveTo>
                    <a:pt x="3794" y="450"/>
                  </a:moveTo>
                  <a:lnTo>
                    <a:pt x="4131" y="7475"/>
                  </a:lnTo>
                  <a:lnTo>
                    <a:pt x="547" y="450"/>
                  </a:lnTo>
                  <a:close/>
                  <a:moveTo>
                    <a:pt x="226" y="0"/>
                  </a:moveTo>
                  <a:cubicBezTo>
                    <a:pt x="130" y="0"/>
                    <a:pt x="65" y="64"/>
                    <a:pt x="33" y="129"/>
                  </a:cubicBezTo>
                  <a:cubicBezTo>
                    <a:pt x="1" y="193"/>
                    <a:pt x="1" y="257"/>
                    <a:pt x="33" y="322"/>
                  </a:cubicBezTo>
                  <a:lnTo>
                    <a:pt x="4212" y="8583"/>
                  </a:lnTo>
                  <a:cubicBezTo>
                    <a:pt x="4244" y="8679"/>
                    <a:pt x="4340" y="8711"/>
                    <a:pt x="4437" y="8711"/>
                  </a:cubicBezTo>
                  <a:cubicBezTo>
                    <a:pt x="4533" y="8679"/>
                    <a:pt x="4630" y="8583"/>
                    <a:pt x="4598" y="8486"/>
                  </a:cubicBezTo>
                  <a:lnTo>
                    <a:pt x="4593" y="8392"/>
                  </a:lnTo>
                  <a:lnTo>
                    <a:pt x="4593" y="8392"/>
                  </a:lnTo>
                  <a:lnTo>
                    <a:pt x="4598" y="8390"/>
                  </a:lnTo>
                  <a:lnTo>
                    <a:pt x="4593" y="8380"/>
                  </a:lnTo>
                  <a:lnTo>
                    <a:pt x="4212" y="225"/>
                  </a:lnTo>
                  <a:cubicBezTo>
                    <a:pt x="4212" y="96"/>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3939;p64">
              <a:extLst>
                <a:ext uri="{FF2B5EF4-FFF2-40B4-BE49-F238E27FC236}">
                  <a16:creationId xmlns:a16="http://schemas.microsoft.com/office/drawing/2014/main" id="{96FB9B83-3B03-A6AF-7EB4-2455D6EE8C8F}"/>
                </a:ext>
              </a:extLst>
            </p:cNvPr>
            <p:cNvSpPr/>
            <p:nvPr/>
          </p:nvSpPr>
          <p:spPr>
            <a:xfrm>
              <a:off x="4361250" y="3304700"/>
              <a:ext cx="329500" cy="243525"/>
            </a:xfrm>
            <a:custGeom>
              <a:avLst/>
              <a:gdLst/>
              <a:ahLst/>
              <a:cxnLst/>
              <a:rect l="l" t="t" r="r" b="b"/>
              <a:pathLst>
                <a:path w="13180" h="9741" extrusionOk="0">
                  <a:moveTo>
                    <a:pt x="1" y="0"/>
                  </a:moveTo>
                  <a:lnTo>
                    <a:pt x="2411" y="9740"/>
                  </a:lnTo>
                  <a:lnTo>
                    <a:pt x="13180" y="9740"/>
                  </a:lnTo>
                  <a:lnTo>
                    <a:pt x="11476" y="1093"/>
                  </a:lnTo>
                  <a:lnTo>
                    <a:pt x="6108" y="1093"/>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3940;p64">
              <a:extLst>
                <a:ext uri="{FF2B5EF4-FFF2-40B4-BE49-F238E27FC236}">
                  <a16:creationId xmlns:a16="http://schemas.microsoft.com/office/drawing/2014/main" id="{DB1CA3B4-62A9-F62A-03E9-0E5A4087888B}"/>
                </a:ext>
              </a:extLst>
            </p:cNvPr>
            <p:cNvSpPr/>
            <p:nvPr/>
          </p:nvSpPr>
          <p:spPr>
            <a:xfrm>
              <a:off x="4355625" y="3299075"/>
              <a:ext cx="340750" cy="254775"/>
            </a:xfrm>
            <a:custGeom>
              <a:avLst/>
              <a:gdLst/>
              <a:ahLst/>
              <a:cxnLst/>
              <a:rect l="l" t="t" r="r" b="b"/>
              <a:pathLst>
                <a:path w="13630" h="10191" extrusionOk="0">
                  <a:moveTo>
                    <a:pt x="5272" y="418"/>
                  </a:moveTo>
                  <a:lnTo>
                    <a:pt x="6172" y="1479"/>
                  </a:lnTo>
                  <a:cubicBezTo>
                    <a:pt x="6204" y="1511"/>
                    <a:pt x="6269" y="1543"/>
                    <a:pt x="6333" y="1543"/>
                  </a:cubicBezTo>
                  <a:lnTo>
                    <a:pt x="11508" y="1543"/>
                  </a:lnTo>
                  <a:lnTo>
                    <a:pt x="13148" y="9772"/>
                  </a:lnTo>
                  <a:lnTo>
                    <a:pt x="2797" y="9772"/>
                  </a:lnTo>
                  <a:lnTo>
                    <a:pt x="515" y="418"/>
                  </a:lnTo>
                  <a:close/>
                  <a:moveTo>
                    <a:pt x="226" y="0"/>
                  </a:moveTo>
                  <a:cubicBezTo>
                    <a:pt x="161" y="0"/>
                    <a:pt x="97" y="33"/>
                    <a:pt x="65" y="97"/>
                  </a:cubicBezTo>
                  <a:cubicBezTo>
                    <a:pt x="33" y="129"/>
                    <a:pt x="1" y="193"/>
                    <a:pt x="33" y="258"/>
                  </a:cubicBezTo>
                  <a:lnTo>
                    <a:pt x="2444" y="10029"/>
                  </a:lnTo>
                  <a:cubicBezTo>
                    <a:pt x="2444" y="10126"/>
                    <a:pt x="2540" y="10190"/>
                    <a:pt x="2636" y="10190"/>
                  </a:cubicBezTo>
                  <a:lnTo>
                    <a:pt x="13405" y="10190"/>
                  </a:lnTo>
                  <a:cubicBezTo>
                    <a:pt x="13469" y="10190"/>
                    <a:pt x="13533" y="10158"/>
                    <a:pt x="13565" y="10094"/>
                  </a:cubicBezTo>
                  <a:cubicBezTo>
                    <a:pt x="13598" y="10062"/>
                    <a:pt x="13630" y="9997"/>
                    <a:pt x="13598" y="9933"/>
                  </a:cubicBezTo>
                  <a:lnTo>
                    <a:pt x="11894" y="1286"/>
                  </a:lnTo>
                  <a:cubicBezTo>
                    <a:pt x="11894" y="1190"/>
                    <a:pt x="11798" y="1125"/>
                    <a:pt x="11701" y="1125"/>
                  </a:cubicBezTo>
                  <a:lnTo>
                    <a:pt x="6439" y="1125"/>
                  </a:lnTo>
                  <a:lnTo>
                    <a:pt x="5529" y="65"/>
                  </a:lnTo>
                  <a:cubicBezTo>
                    <a:pt x="5465" y="33"/>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3941;p64">
              <a:extLst>
                <a:ext uri="{FF2B5EF4-FFF2-40B4-BE49-F238E27FC236}">
                  <a16:creationId xmlns:a16="http://schemas.microsoft.com/office/drawing/2014/main" id="{F751B638-AB6B-17F8-CB37-00463E59D448}"/>
                </a:ext>
              </a:extLst>
            </p:cNvPr>
            <p:cNvSpPr/>
            <p:nvPr/>
          </p:nvSpPr>
          <p:spPr>
            <a:xfrm>
              <a:off x="4591075" y="2493850"/>
              <a:ext cx="148700" cy="199325"/>
            </a:xfrm>
            <a:custGeom>
              <a:avLst/>
              <a:gdLst/>
              <a:ahLst/>
              <a:cxnLst/>
              <a:rect l="l" t="t" r="r" b="b"/>
              <a:pathLst>
                <a:path w="5948" h="7973" extrusionOk="0">
                  <a:moveTo>
                    <a:pt x="1" y="1"/>
                  </a:moveTo>
                  <a:lnTo>
                    <a:pt x="3987" y="7972"/>
                  </a:lnTo>
                  <a:lnTo>
                    <a:pt x="594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3942;p64">
              <a:extLst>
                <a:ext uri="{FF2B5EF4-FFF2-40B4-BE49-F238E27FC236}">
                  <a16:creationId xmlns:a16="http://schemas.microsoft.com/office/drawing/2014/main" id="{376C81DA-A95D-EFB2-4C68-CA96C5BF7348}"/>
                </a:ext>
              </a:extLst>
            </p:cNvPr>
            <p:cNvSpPr/>
            <p:nvPr/>
          </p:nvSpPr>
          <p:spPr>
            <a:xfrm>
              <a:off x="4585450" y="2489025"/>
              <a:ext cx="159950" cy="209775"/>
            </a:xfrm>
            <a:custGeom>
              <a:avLst/>
              <a:gdLst/>
              <a:ahLst/>
              <a:cxnLst/>
              <a:rect l="l" t="t" r="r" b="b"/>
              <a:pathLst>
                <a:path w="6398" h="8391" extrusionOk="0">
                  <a:moveTo>
                    <a:pt x="5883" y="419"/>
                  </a:moveTo>
                  <a:lnTo>
                    <a:pt x="4135" y="7530"/>
                  </a:lnTo>
                  <a:lnTo>
                    <a:pt x="579" y="419"/>
                  </a:lnTo>
                  <a:close/>
                  <a:moveTo>
                    <a:pt x="226" y="1"/>
                  </a:moveTo>
                  <a:cubicBezTo>
                    <a:pt x="162" y="1"/>
                    <a:pt x="65" y="33"/>
                    <a:pt x="33" y="97"/>
                  </a:cubicBezTo>
                  <a:cubicBezTo>
                    <a:pt x="1" y="161"/>
                    <a:pt x="1" y="226"/>
                    <a:pt x="33" y="290"/>
                  </a:cubicBezTo>
                  <a:lnTo>
                    <a:pt x="4019" y="8262"/>
                  </a:lnTo>
                  <a:cubicBezTo>
                    <a:pt x="4051" y="8358"/>
                    <a:pt x="4147" y="8390"/>
                    <a:pt x="4244" y="8390"/>
                  </a:cubicBezTo>
                  <a:cubicBezTo>
                    <a:pt x="4308" y="8390"/>
                    <a:pt x="4405" y="8326"/>
                    <a:pt x="4405" y="8230"/>
                  </a:cubicBezTo>
                  <a:lnTo>
                    <a:pt x="6365" y="258"/>
                  </a:lnTo>
                  <a:cubicBezTo>
                    <a:pt x="6398" y="194"/>
                    <a:pt x="6365" y="129"/>
                    <a:pt x="6333" y="65"/>
                  </a:cubicBezTo>
                  <a:cubicBezTo>
                    <a:pt x="6301" y="33"/>
                    <a:pt x="6237" y="1"/>
                    <a:pt x="61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3943;p64">
              <a:extLst>
                <a:ext uri="{FF2B5EF4-FFF2-40B4-BE49-F238E27FC236}">
                  <a16:creationId xmlns:a16="http://schemas.microsoft.com/office/drawing/2014/main" id="{00B327AE-5680-D0C3-FD39-17017BA215DD}"/>
                </a:ext>
              </a:extLst>
            </p:cNvPr>
            <p:cNvSpPr/>
            <p:nvPr/>
          </p:nvSpPr>
          <p:spPr>
            <a:xfrm>
              <a:off x="4607150" y="2501900"/>
              <a:ext cx="94050" cy="191275"/>
            </a:xfrm>
            <a:custGeom>
              <a:avLst/>
              <a:gdLst/>
              <a:ahLst/>
              <a:cxnLst/>
              <a:rect l="l" t="t" r="r" b="b"/>
              <a:pathLst>
                <a:path w="3762" h="7651" extrusionOk="0">
                  <a:moveTo>
                    <a:pt x="1" y="0"/>
                  </a:moveTo>
                  <a:lnTo>
                    <a:pt x="3344" y="7650"/>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3944;p64">
              <a:extLst>
                <a:ext uri="{FF2B5EF4-FFF2-40B4-BE49-F238E27FC236}">
                  <a16:creationId xmlns:a16="http://schemas.microsoft.com/office/drawing/2014/main" id="{90997483-0F81-B5DF-6E1C-BB2E74380B59}"/>
                </a:ext>
              </a:extLst>
            </p:cNvPr>
            <p:cNvSpPr/>
            <p:nvPr/>
          </p:nvSpPr>
          <p:spPr>
            <a:xfrm>
              <a:off x="4601525" y="2496275"/>
              <a:ext cx="105300" cy="202525"/>
            </a:xfrm>
            <a:custGeom>
              <a:avLst/>
              <a:gdLst/>
              <a:ahLst/>
              <a:cxnLst/>
              <a:rect l="l" t="t" r="r" b="b"/>
              <a:pathLst>
                <a:path w="4212" h="8101" extrusionOk="0">
                  <a:moveTo>
                    <a:pt x="3762" y="418"/>
                  </a:moveTo>
                  <a:lnTo>
                    <a:pt x="3395" y="6967"/>
                  </a:lnTo>
                  <a:lnTo>
                    <a:pt x="547" y="418"/>
                  </a:lnTo>
                  <a:close/>
                  <a:moveTo>
                    <a:pt x="226" y="0"/>
                  </a:moveTo>
                  <a:cubicBezTo>
                    <a:pt x="129" y="0"/>
                    <a:pt x="65" y="32"/>
                    <a:pt x="33" y="96"/>
                  </a:cubicBezTo>
                  <a:cubicBezTo>
                    <a:pt x="1" y="161"/>
                    <a:pt x="1" y="225"/>
                    <a:pt x="33" y="321"/>
                  </a:cubicBezTo>
                  <a:lnTo>
                    <a:pt x="3376" y="7972"/>
                  </a:lnTo>
                  <a:cubicBezTo>
                    <a:pt x="3408" y="8068"/>
                    <a:pt x="3504" y="8100"/>
                    <a:pt x="3601" y="8100"/>
                  </a:cubicBezTo>
                  <a:cubicBezTo>
                    <a:pt x="3697" y="8068"/>
                    <a:pt x="3762" y="8004"/>
                    <a:pt x="3762" y="7908"/>
                  </a:cubicBezTo>
                  <a:lnTo>
                    <a:pt x="4212" y="225"/>
                  </a:lnTo>
                  <a:cubicBezTo>
                    <a:pt x="4212" y="161"/>
                    <a:pt x="4179" y="129"/>
                    <a:pt x="4147" y="64"/>
                  </a:cubicBezTo>
                  <a:cubicBezTo>
                    <a:pt x="4115" y="32"/>
                    <a:pt x="4051"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3945;p64">
              <a:extLst>
                <a:ext uri="{FF2B5EF4-FFF2-40B4-BE49-F238E27FC236}">
                  <a16:creationId xmlns:a16="http://schemas.microsoft.com/office/drawing/2014/main" id="{883B7CBB-C039-9E9F-0C13-16F95C1FFB14}"/>
                </a:ext>
              </a:extLst>
            </p:cNvPr>
            <p:cNvSpPr/>
            <p:nvPr/>
          </p:nvSpPr>
          <p:spPr>
            <a:xfrm>
              <a:off x="4586250" y="2486625"/>
              <a:ext cx="104500" cy="206550"/>
            </a:xfrm>
            <a:custGeom>
              <a:avLst/>
              <a:gdLst/>
              <a:ahLst/>
              <a:cxnLst/>
              <a:rect l="l" t="t" r="r" b="b"/>
              <a:pathLst>
                <a:path w="4180" h="8262" extrusionOk="0">
                  <a:moveTo>
                    <a:pt x="1" y="0"/>
                  </a:moveTo>
                  <a:lnTo>
                    <a:pt x="4180" y="8261"/>
                  </a:lnTo>
                  <a:lnTo>
                    <a:pt x="37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3946;p64">
              <a:extLst>
                <a:ext uri="{FF2B5EF4-FFF2-40B4-BE49-F238E27FC236}">
                  <a16:creationId xmlns:a16="http://schemas.microsoft.com/office/drawing/2014/main" id="{BD8B07BB-1772-8DA2-89A3-48ED00D192BC}"/>
                </a:ext>
              </a:extLst>
            </p:cNvPr>
            <p:cNvSpPr/>
            <p:nvPr/>
          </p:nvSpPr>
          <p:spPr>
            <a:xfrm>
              <a:off x="4580625" y="2481800"/>
              <a:ext cx="115750" cy="217200"/>
            </a:xfrm>
            <a:custGeom>
              <a:avLst/>
              <a:gdLst/>
              <a:ahLst/>
              <a:cxnLst/>
              <a:rect l="l" t="t" r="r" b="b"/>
              <a:pathLst>
                <a:path w="4630" h="8688" extrusionOk="0">
                  <a:moveTo>
                    <a:pt x="3794" y="418"/>
                  </a:moveTo>
                  <a:lnTo>
                    <a:pt x="4130" y="7441"/>
                  </a:lnTo>
                  <a:lnTo>
                    <a:pt x="547" y="418"/>
                  </a:lnTo>
                  <a:close/>
                  <a:moveTo>
                    <a:pt x="226" y="0"/>
                  </a:moveTo>
                  <a:cubicBezTo>
                    <a:pt x="130" y="0"/>
                    <a:pt x="65" y="33"/>
                    <a:pt x="33" y="97"/>
                  </a:cubicBezTo>
                  <a:cubicBezTo>
                    <a:pt x="1" y="161"/>
                    <a:pt x="1" y="225"/>
                    <a:pt x="33" y="290"/>
                  </a:cubicBezTo>
                  <a:lnTo>
                    <a:pt x="4212" y="8551"/>
                  </a:lnTo>
                  <a:cubicBezTo>
                    <a:pt x="4238" y="8630"/>
                    <a:pt x="4308" y="8688"/>
                    <a:pt x="4386" y="8688"/>
                  </a:cubicBezTo>
                  <a:cubicBezTo>
                    <a:pt x="4403" y="8688"/>
                    <a:pt x="4420" y="8685"/>
                    <a:pt x="4437" y="8679"/>
                  </a:cubicBezTo>
                  <a:cubicBezTo>
                    <a:pt x="4533" y="8647"/>
                    <a:pt x="4630" y="8551"/>
                    <a:pt x="4598" y="8454"/>
                  </a:cubicBezTo>
                  <a:lnTo>
                    <a:pt x="4593" y="8360"/>
                  </a:lnTo>
                  <a:lnTo>
                    <a:pt x="4598" y="8358"/>
                  </a:lnTo>
                  <a:lnTo>
                    <a:pt x="4593" y="8348"/>
                  </a:lnTo>
                  <a:lnTo>
                    <a:pt x="4212" y="193"/>
                  </a:lnTo>
                  <a:cubicBezTo>
                    <a:pt x="4212" y="65"/>
                    <a:pt x="4115" y="0"/>
                    <a:pt x="39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3947;p64">
              <a:extLst>
                <a:ext uri="{FF2B5EF4-FFF2-40B4-BE49-F238E27FC236}">
                  <a16:creationId xmlns:a16="http://schemas.microsoft.com/office/drawing/2014/main" id="{7F027A5C-F5F7-8F3A-3127-C3A3F4AD6B02}"/>
                </a:ext>
              </a:extLst>
            </p:cNvPr>
            <p:cNvSpPr/>
            <p:nvPr/>
          </p:nvSpPr>
          <p:spPr>
            <a:xfrm>
              <a:off x="4361250" y="2449650"/>
              <a:ext cx="329500" cy="243525"/>
            </a:xfrm>
            <a:custGeom>
              <a:avLst/>
              <a:gdLst/>
              <a:ahLst/>
              <a:cxnLst/>
              <a:rect l="l" t="t" r="r" b="b"/>
              <a:pathLst>
                <a:path w="13180" h="9741" extrusionOk="0">
                  <a:moveTo>
                    <a:pt x="1" y="1"/>
                  </a:moveTo>
                  <a:lnTo>
                    <a:pt x="2411" y="9740"/>
                  </a:lnTo>
                  <a:lnTo>
                    <a:pt x="13180" y="9740"/>
                  </a:lnTo>
                  <a:lnTo>
                    <a:pt x="11476" y="1094"/>
                  </a:lnTo>
                  <a:lnTo>
                    <a:pt x="6108" y="1094"/>
                  </a:lnTo>
                  <a:lnTo>
                    <a:pt x="51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3948;p64">
              <a:extLst>
                <a:ext uri="{FF2B5EF4-FFF2-40B4-BE49-F238E27FC236}">
                  <a16:creationId xmlns:a16="http://schemas.microsoft.com/office/drawing/2014/main" id="{486F3EE9-B02E-EEE0-C2A4-D42441F85F3D}"/>
                </a:ext>
              </a:extLst>
            </p:cNvPr>
            <p:cNvSpPr/>
            <p:nvPr/>
          </p:nvSpPr>
          <p:spPr>
            <a:xfrm>
              <a:off x="4355625" y="2444025"/>
              <a:ext cx="340750" cy="254775"/>
            </a:xfrm>
            <a:custGeom>
              <a:avLst/>
              <a:gdLst/>
              <a:ahLst/>
              <a:cxnLst/>
              <a:rect l="l" t="t" r="r" b="b"/>
              <a:pathLst>
                <a:path w="13630" h="10191" extrusionOk="0">
                  <a:moveTo>
                    <a:pt x="5272" y="451"/>
                  </a:moveTo>
                  <a:lnTo>
                    <a:pt x="6172" y="1479"/>
                  </a:lnTo>
                  <a:cubicBezTo>
                    <a:pt x="6204" y="1511"/>
                    <a:pt x="6269" y="1544"/>
                    <a:pt x="6333" y="1544"/>
                  </a:cubicBezTo>
                  <a:lnTo>
                    <a:pt x="11508" y="1544"/>
                  </a:lnTo>
                  <a:lnTo>
                    <a:pt x="13148" y="9773"/>
                  </a:lnTo>
                  <a:lnTo>
                    <a:pt x="2797" y="9773"/>
                  </a:lnTo>
                  <a:lnTo>
                    <a:pt x="515" y="451"/>
                  </a:lnTo>
                  <a:close/>
                  <a:moveTo>
                    <a:pt x="226" y="1"/>
                  </a:moveTo>
                  <a:cubicBezTo>
                    <a:pt x="161" y="1"/>
                    <a:pt x="97" y="33"/>
                    <a:pt x="65" y="97"/>
                  </a:cubicBezTo>
                  <a:cubicBezTo>
                    <a:pt x="33" y="161"/>
                    <a:pt x="1" y="226"/>
                    <a:pt x="33" y="290"/>
                  </a:cubicBezTo>
                  <a:lnTo>
                    <a:pt x="2444" y="10030"/>
                  </a:lnTo>
                  <a:cubicBezTo>
                    <a:pt x="2444" y="10126"/>
                    <a:pt x="2540" y="10190"/>
                    <a:pt x="2636" y="10190"/>
                  </a:cubicBezTo>
                  <a:lnTo>
                    <a:pt x="13405" y="10190"/>
                  </a:lnTo>
                  <a:cubicBezTo>
                    <a:pt x="13469" y="10190"/>
                    <a:pt x="13533" y="10158"/>
                    <a:pt x="13565" y="10126"/>
                  </a:cubicBezTo>
                  <a:cubicBezTo>
                    <a:pt x="13598" y="10062"/>
                    <a:pt x="13630" y="9998"/>
                    <a:pt x="13598" y="9933"/>
                  </a:cubicBezTo>
                  <a:lnTo>
                    <a:pt x="11894" y="1286"/>
                  </a:lnTo>
                  <a:cubicBezTo>
                    <a:pt x="11894" y="1190"/>
                    <a:pt x="11798" y="1126"/>
                    <a:pt x="11701" y="1126"/>
                  </a:cubicBezTo>
                  <a:lnTo>
                    <a:pt x="6437" y="1126"/>
                  </a:lnTo>
                  <a:lnTo>
                    <a:pt x="5529" y="97"/>
                  </a:lnTo>
                  <a:cubicBezTo>
                    <a:pt x="5465" y="33"/>
                    <a:pt x="5433" y="1"/>
                    <a:pt x="53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3949;p64">
              <a:extLst>
                <a:ext uri="{FF2B5EF4-FFF2-40B4-BE49-F238E27FC236}">
                  <a16:creationId xmlns:a16="http://schemas.microsoft.com/office/drawing/2014/main" id="{2FF9C586-9674-AD35-E259-67CD21565BBD}"/>
                </a:ext>
              </a:extLst>
            </p:cNvPr>
            <p:cNvSpPr/>
            <p:nvPr/>
          </p:nvSpPr>
          <p:spPr>
            <a:xfrm>
              <a:off x="4591075" y="3692850"/>
              <a:ext cx="148700" cy="199325"/>
            </a:xfrm>
            <a:custGeom>
              <a:avLst/>
              <a:gdLst/>
              <a:ahLst/>
              <a:cxnLst/>
              <a:rect l="l" t="t" r="r" b="b"/>
              <a:pathLst>
                <a:path w="5948" h="7973" extrusionOk="0">
                  <a:moveTo>
                    <a:pt x="1" y="0"/>
                  </a:moveTo>
                  <a:lnTo>
                    <a:pt x="3987" y="7972"/>
                  </a:lnTo>
                  <a:lnTo>
                    <a:pt x="59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3950;p64">
              <a:extLst>
                <a:ext uri="{FF2B5EF4-FFF2-40B4-BE49-F238E27FC236}">
                  <a16:creationId xmlns:a16="http://schemas.microsoft.com/office/drawing/2014/main" id="{C37D8D65-275C-A487-7043-90DFD945B1EF}"/>
                </a:ext>
              </a:extLst>
            </p:cNvPr>
            <p:cNvSpPr/>
            <p:nvPr/>
          </p:nvSpPr>
          <p:spPr>
            <a:xfrm>
              <a:off x="4585450" y="3687225"/>
              <a:ext cx="159950" cy="209975"/>
            </a:xfrm>
            <a:custGeom>
              <a:avLst/>
              <a:gdLst/>
              <a:ahLst/>
              <a:cxnLst/>
              <a:rect l="l" t="t" r="r" b="b"/>
              <a:pathLst>
                <a:path w="6398" h="8399" extrusionOk="0">
                  <a:moveTo>
                    <a:pt x="5883" y="418"/>
                  </a:moveTo>
                  <a:lnTo>
                    <a:pt x="4130" y="7549"/>
                  </a:lnTo>
                  <a:lnTo>
                    <a:pt x="579" y="418"/>
                  </a:lnTo>
                  <a:close/>
                  <a:moveTo>
                    <a:pt x="226" y="0"/>
                  </a:moveTo>
                  <a:cubicBezTo>
                    <a:pt x="162" y="0"/>
                    <a:pt x="65" y="32"/>
                    <a:pt x="33" y="97"/>
                  </a:cubicBezTo>
                  <a:cubicBezTo>
                    <a:pt x="1" y="161"/>
                    <a:pt x="1" y="257"/>
                    <a:pt x="33" y="322"/>
                  </a:cubicBezTo>
                  <a:lnTo>
                    <a:pt x="4019" y="8293"/>
                  </a:lnTo>
                  <a:cubicBezTo>
                    <a:pt x="4045" y="8346"/>
                    <a:pt x="4114" y="8398"/>
                    <a:pt x="4191" y="8398"/>
                  </a:cubicBezTo>
                  <a:cubicBezTo>
                    <a:pt x="4209" y="8398"/>
                    <a:pt x="4226" y="8396"/>
                    <a:pt x="4244" y="8390"/>
                  </a:cubicBezTo>
                  <a:cubicBezTo>
                    <a:pt x="4308" y="8390"/>
                    <a:pt x="4405" y="8326"/>
                    <a:pt x="4405" y="8229"/>
                  </a:cubicBezTo>
                  <a:lnTo>
                    <a:pt x="6365" y="257"/>
                  </a:lnTo>
                  <a:cubicBezTo>
                    <a:pt x="6398" y="193"/>
                    <a:pt x="6365" y="129"/>
                    <a:pt x="6333" y="97"/>
                  </a:cubicBezTo>
                  <a:cubicBezTo>
                    <a:pt x="6301" y="32"/>
                    <a:pt x="6237" y="0"/>
                    <a:pt x="6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3951;p64">
              <a:extLst>
                <a:ext uri="{FF2B5EF4-FFF2-40B4-BE49-F238E27FC236}">
                  <a16:creationId xmlns:a16="http://schemas.microsoft.com/office/drawing/2014/main" id="{3CBC034D-4FDC-A0A4-DBA3-042E0CC71B0D}"/>
                </a:ext>
              </a:extLst>
            </p:cNvPr>
            <p:cNvSpPr/>
            <p:nvPr/>
          </p:nvSpPr>
          <p:spPr>
            <a:xfrm>
              <a:off x="4607150" y="3700075"/>
              <a:ext cx="94050" cy="192100"/>
            </a:xfrm>
            <a:custGeom>
              <a:avLst/>
              <a:gdLst/>
              <a:ahLst/>
              <a:cxnLst/>
              <a:rect l="l" t="t" r="r" b="b"/>
              <a:pathLst>
                <a:path w="3762" h="7684" extrusionOk="0">
                  <a:moveTo>
                    <a:pt x="1" y="1"/>
                  </a:moveTo>
                  <a:lnTo>
                    <a:pt x="3344" y="7683"/>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3952;p64">
              <a:extLst>
                <a:ext uri="{FF2B5EF4-FFF2-40B4-BE49-F238E27FC236}">
                  <a16:creationId xmlns:a16="http://schemas.microsoft.com/office/drawing/2014/main" id="{791957F1-C868-810B-2C29-C8B914F8158F}"/>
                </a:ext>
              </a:extLst>
            </p:cNvPr>
            <p:cNvSpPr/>
            <p:nvPr/>
          </p:nvSpPr>
          <p:spPr>
            <a:xfrm>
              <a:off x="4601525" y="3695250"/>
              <a:ext cx="105300" cy="201950"/>
            </a:xfrm>
            <a:custGeom>
              <a:avLst/>
              <a:gdLst/>
              <a:ahLst/>
              <a:cxnLst/>
              <a:rect l="l" t="t" r="r" b="b"/>
              <a:pathLst>
                <a:path w="4212" h="8078" extrusionOk="0">
                  <a:moveTo>
                    <a:pt x="3762" y="419"/>
                  </a:moveTo>
                  <a:lnTo>
                    <a:pt x="3395" y="6939"/>
                  </a:lnTo>
                  <a:lnTo>
                    <a:pt x="547" y="419"/>
                  </a:lnTo>
                  <a:close/>
                  <a:moveTo>
                    <a:pt x="226" y="1"/>
                  </a:moveTo>
                  <a:cubicBezTo>
                    <a:pt x="129" y="1"/>
                    <a:pt x="65" y="33"/>
                    <a:pt x="33" y="97"/>
                  </a:cubicBezTo>
                  <a:cubicBezTo>
                    <a:pt x="1" y="129"/>
                    <a:pt x="1" y="226"/>
                    <a:pt x="33" y="290"/>
                  </a:cubicBezTo>
                  <a:lnTo>
                    <a:pt x="3376" y="7940"/>
                  </a:lnTo>
                  <a:cubicBezTo>
                    <a:pt x="3402" y="8020"/>
                    <a:pt x="3472" y="8077"/>
                    <a:pt x="3550" y="8077"/>
                  </a:cubicBezTo>
                  <a:cubicBezTo>
                    <a:pt x="3567" y="8077"/>
                    <a:pt x="3584" y="8075"/>
                    <a:pt x="3601" y="8069"/>
                  </a:cubicBezTo>
                  <a:cubicBezTo>
                    <a:pt x="3697" y="8069"/>
                    <a:pt x="3762" y="7972"/>
                    <a:pt x="3762" y="7876"/>
                  </a:cubicBezTo>
                  <a:lnTo>
                    <a:pt x="4212" y="226"/>
                  </a:lnTo>
                  <a:cubicBezTo>
                    <a:pt x="4212" y="161"/>
                    <a:pt x="4179" y="97"/>
                    <a:pt x="4147" y="65"/>
                  </a:cubicBezTo>
                  <a:cubicBezTo>
                    <a:pt x="4115" y="1"/>
                    <a:pt x="4051"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3953;p64">
              <a:extLst>
                <a:ext uri="{FF2B5EF4-FFF2-40B4-BE49-F238E27FC236}">
                  <a16:creationId xmlns:a16="http://schemas.microsoft.com/office/drawing/2014/main" id="{AE705BCA-9E0D-5E50-7AA2-78886F91CF84}"/>
                </a:ext>
              </a:extLst>
            </p:cNvPr>
            <p:cNvSpPr/>
            <p:nvPr/>
          </p:nvSpPr>
          <p:spPr>
            <a:xfrm>
              <a:off x="4586250" y="3685600"/>
              <a:ext cx="104500" cy="206575"/>
            </a:xfrm>
            <a:custGeom>
              <a:avLst/>
              <a:gdLst/>
              <a:ahLst/>
              <a:cxnLst/>
              <a:rect l="l" t="t" r="r" b="b"/>
              <a:pathLst>
                <a:path w="4180" h="8263" extrusionOk="0">
                  <a:moveTo>
                    <a:pt x="1" y="1"/>
                  </a:moveTo>
                  <a:lnTo>
                    <a:pt x="4180" y="8262"/>
                  </a:lnTo>
                  <a:lnTo>
                    <a:pt x="37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3954;p64">
              <a:extLst>
                <a:ext uri="{FF2B5EF4-FFF2-40B4-BE49-F238E27FC236}">
                  <a16:creationId xmlns:a16="http://schemas.microsoft.com/office/drawing/2014/main" id="{82386D87-7566-1A80-ECF0-CD93699BAE47}"/>
                </a:ext>
              </a:extLst>
            </p:cNvPr>
            <p:cNvSpPr/>
            <p:nvPr/>
          </p:nvSpPr>
          <p:spPr>
            <a:xfrm>
              <a:off x="4580625" y="3679975"/>
              <a:ext cx="115750" cy="217300"/>
            </a:xfrm>
            <a:custGeom>
              <a:avLst/>
              <a:gdLst/>
              <a:ahLst/>
              <a:cxnLst/>
              <a:rect l="l" t="t" r="r" b="b"/>
              <a:pathLst>
                <a:path w="4630" h="8692" extrusionOk="0">
                  <a:moveTo>
                    <a:pt x="3794" y="419"/>
                  </a:moveTo>
                  <a:lnTo>
                    <a:pt x="4131" y="7473"/>
                  </a:lnTo>
                  <a:lnTo>
                    <a:pt x="547" y="419"/>
                  </a:lnTo>
                  <a:close/>
                  <a:moveTo>
                    <a:pt x="226" y="1"/>
                  </a:moveTo>
                  <a:cubicBezTo>
                    <a:pt x="130" y="1"/>
                    <a:pt x="65" y="33"/>
                    <a:pt x="33" y="97"/>
                  </a:cubicBezTo>
                  <a:cubicBezTo>
                    <a:pt x="1" y="162"/>
                    <a:pt x="1" y="258"/>
                    <a:pt x="33" y="322"/>
                  </a:cubicBezTo>
                  <a:lnTo>
                    <a:pt x="4212" y="8583"/>
                  </a:lnTo>
                  <a:cubicBezTo>
                    <a:pt x="4236" y="8656"/>
                    <a:pt x="4296" y="8692"/>
                    <a:pt x="4366" y="8692"/>
                  </a:cubicBezTo>
                  <a:cubicBezTo>
                    <a:pt x="4389" y="8692"/>
                    <a:pt x="4413" y="8688"/>
                    <a:pt x="4437" y="8680"/>
                  </a:cubicBezTo>
                  <a:cubicBezTo>
                    <a:pt x="4533" y="8648"/>
                    <a:pt x="4630" y="8583"/>
                    <a:pt x="4598" y="8455"/>
                  </a:cubicBezTo>
                  <a:lnTo>
                    <a:pt x="4595" y="8392"/>
                  </a:lnTo>
                  <a:lnTo>
                    <a:pt x="4595" y="8392"/>
                  </a:lnTo>
                  <a:lnTo>
                    <a:pt x="4598" y="8391"/>
                  </a:lnTo>
                  <a:lnTo>
                    <a:pt x="4594" y="8384"/>
                  </a:lnTo>
                  <a:lnTo>
                    <a:pt x="4594" y="8384"/>
                  </a:lnTo>
                  <a:lnTo>
                    <a:pt x="4212" y="194"/>
                  </a:lnTo>
                  <a:cubicBezTo>
                    <a:pt x="4212" y="97"/>
                    <a:pt x="4115" y="1"/>
                    <a:pt x="39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3955;p64">
              <a:extLst>
                <a:ext uri="{FF2B5EF4-FFF2-40B4-BE49-F238E27FC236}">
                  <a16:creationId xmlns:a16="http://schemas.microsoft.com/office/drawing/2014/main" id="{8844808E-71C5-32A6-401C-4009BE299167}"/>
                </a:ext>
              </a:extLst>
            </p:cNvPr>
            <p:cNvSpPr/>
            <p:nvPr/>
          </p:nvSpPr>
          <p:spPr>
            <a:xfrm>
              <a:off x="4361250" y="3647850"/>
              <a:ext cx="329500" cy="244325"/>
            </a:xfrm>
            <a:custGeom>
              <a:avLst/>
              <a:gdLst/>
              <a:ahLst/>
              <a:cxnLst/>
              <a:rect l="l" t="t" r="r" b="b"/>
              <a:pathLst>
                <a:path w="13180" h="9773" extrusionOk="0">
                  <a:moveTo>
                    <a:pt x="1" y="0"/>
                  </a:moveTo>
                  <a:lnTo>
                    <a:pt x="2411" y="9772"/>
                  </a:lnTo>
                  <a:lnTo>
                    <a:pt x="13180" y="9772"/>
                  </a:lnTo>
                  <a:lnTo>
                    <a:pt x="11476" y="1125"/>
                  </a:lnTo>
                  <a:lnTo>
                    <a:pt x="6108" y="1125"/>
                  </a:lnTo>
                  <a:lnTo>
                    <a:pt x="51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3956;p64">
              <a:extLst>
                <a:ext uri="{FF2B5EF4-FFF2-40B4-BE49-F238E27FC236}">
                  <a16:creationId xmlns:a16="http://schemas.microsoft.com/office/drawing/2014/main" id="{9CC17339-5B51-A852-0026-0FED2B533A82}"/>
                </a:ext>
              </a:extLst>
            </p:cNvPr>
            <p:cNvSpPr/>
            <p:nvPr/>
          </p:nvSpPr>
          <p:spPr>
            <a:xfrm>
              <a:off x="4355625" y="3643025"/>
              <a:ext cx="340750" cy="253950"/>
            </a:xfrm>
            <a:custGeom>
              <a:avLst/>
              <a:gdLst/>
              <a:ahLst/>
              <a:cxnLst/>
              <a:rect l="l" t="t" r="r" b="b"/>
              <a:pathLst>
                <a:path w="13630" h="10158" extrusionOk="0">
                  <a:moveTo>
                    <a:pt x="5272" y="418"/>
                  </a:moveTo>
                  <a:lnTo>
                    <a:pt x="6172" y="1447"/>
                  </a:lnTo>
                  <a:cubicBezTo>
                    <a:pt x="6204" y="1511"/>
                    <a:pt x="6269" y="1511"/>
                    <a:pt x="6333" y="1511"/>
                  </a:cubicBezTo>
                  <a:lnTo>
                    <a:pt x="11508" y="1511"/>
                  </a:lnTo>
                  <a:lnTo>
                    <a:pt x="13148" y="9740"/>
                  </a:lnTo>
                  <a:lnTo>
                    <a:pt x="2797" y="9740"/>
                  </a:lnTo>
                  <a:lnTo>
                    <a:pt x="515" y="418"/>
                  </a:lnTo>
                  <a:close/>
                  <a:moveTo>
                    <a:pt x="226" y="0"/>
                  </a:moveTo>
                  <a:cubicBezTo>
                    <a:pt x="161" y="0"/>
                    <a:pt x="97" y="32"/>
                    <a:pt x="65" y="65"/>
                  </a:cubicBezTo>
                  <a:cubicBezTo>
                    <a:pt x="33" y="129"/>
                    <a:pt x="1" y="193"/>
                    <a:pt x="33" y="257"/>
                  </a:cubicBezTo>
                  <a:lnTo>
                    <a:pt x="2444" y="9997"/>
                  </a:lnTo>
                  <a:cubicBezTo>
                    <a:pt x="2444" y="10094"/>
                    <a:pt x="2540" y="10158"/>
                    <a:pt x="2636" y="10158"/>
                  </a:cubicBezTo>
                  <a:lnTo>
                    <a:pt x="13405" y="10158"/>
                  </a:lnTo>
                  <a:cubicBezTo>
                    <a:pt x="13469" y="10158"/>
                    <a:pt x="13533" y="10126"/>
                    <a:pt x="13565" y="10094"/>
                  </a:cubicBezTo>
                  <a:cubicBezTo>
                    <a:pt x="13598" y="10029"/>
                    <a:pt x="13630" y="9965"/>
                    <a:pt x="13598" y="9901"/>
                  </a:cubicBezTo>
                  <a:lnTo>
                    <a:pt x="11894" y="1286"/>
                  </a:lnTo>
                  <a:cubicBezTo>
                    <a:pt x="11894" y="1157"/>
                    <a:pt x="11798" y="1093"/>
                    <a:pt x="11701" y="1093"/>
                  </a:cubicBezTo>
                  <a:lnTo>
                    <a:pt x="6437" y="1093"/>
                  </a:lnTo>
                  <a:lnTo>
                    <a:pt x="5529" y="65"/>
                  </a:lnTo>
                  <a:cubicBezTo>
                    <a:pt x="5465" y="32"/>
                    <a:pt x="5433" y="0"/>
                    <a:pt x="5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3957;p64">
              <a:extLst>
                <a:ext uri="{FF2B5EF4-FFF2-40B4-BE49-F238E27FC236}">
                  <a16:creationId xmlns:a16="http://schemas.microsoft.com/office/drawing/2014/main" id="{C8E94234-5BA7-0176-158D-2C5E1BEE50D2}"/>
                </a:ext>
              </a:extLst>
            </p:cNvPr>
            <p:cNvSpPr/>
            <p:nvPr/>
          </p:nvSpPr>
          <p:spPr>
            <a:xfrm>
              <a:off x="3617100" y="2493050"/>
              <a:ext cx="253975" cy="908100"/>
            </a:xfrm>
            <a:custGeom>
              <a:avLst/>
              <a:gdLst/>
              <a:ahLst/>
              <a:cxnLst/>
              <a:rect l="l" t="t" r="r" b="b"/>
              <a:pathLst>
                <a:path w="10159" h="36324" extrusionOk="0">
                  <a:moveTo>
                    <a:pt x="9741" y="0"/>
                  </a:moveTo>
                  <a:lnTo>
                    <a:pt x="9741" y="10544"/>
                  </a:lnTo>
                  <a:lnTo>
                    <a:pt x="1" y="10544"/>
                  </a:lnTo>
                  <a:lnTo>
                    <a:pt x="1" y="36324"/>
                  </a:lnTo>
                  <a:lnTo>
                    <a:pt x="419" y="36324"/>
                  </a:lnTo>
                  <a:lnTo>
                    <a:pt x="419" y="10962"/>
                  </a:lnTo>
                  <a:lnTo>
                    <a:pt x="10158" y="10962"/>
                  </a:lnTo>
                  <a:lnTo>
                    <a:pt x="1015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3958;p64">
              <a:extLst>
                <a:ext uri="{FF2B5EF4-FFF2-40B4-BE49-F238E27FC236}">
                  <a16:creationId xmlns:a16="http://schemas.microsoft.com/office/drawing/2014/main" id="{342A5DEA-7F73-1858-1309-2082975296E9}"/>
                </a:ext>
              </a:extLst>
            </p:cNvPr>
            <p:cNvSpPr/>
            <p:nvPr/>
          </p:nvSpPr>
          <p:spPr>
            <a:xfrm>
              <a:off x="3711925" y="2493050"/>
              <a:ext cx="11275" cy="266025"/>
            </a:xfrm>
            <a:custGeom>
              <a:avLst/>
              <a:gdLst/>
              <a:ahLst/>
              <a:cxnLst/>
              <a:rect l="l" t="t" r="r" b="b"/>
              <a:pathLst>
                <a:path w="451" h="10641" extrusionOk="0">
                  <a:moveTo>
                    <a:pt x="1" y="0"/>
                  </a:moveTo>
                  <a:lnTo>
                    <a:pt x="1" y="10640"/>
                  </a:lnTo>
                  <a:lnTo>
                    <a:pt x="451" y="10640"/>
                  </a:lnTo>
                  <a:lnTo>
                    <a:pt x="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3959;p64">
              <a:extLst>
                <a:ext uri="{FF2B5EF4-FFF2-40B4-BE49-F238E27FC236}">
                  <a16:creationId xmlns:a16="http://schemas.microsoft.com/office/drawing/2014/main" id="{4BC1E98E-B074-3BD6-C414-417D3450F7C0}"/>
                </a:ext>
              </a:extLst>
            </p:cNvPr>
            <p:cNvSpPr/>
            <p:nvPr/>
          </p:nvSpPr>
          <p:spPr>
            <a:xfrm>
              <a:off x="3850150" y="2476975"/>
              <a:ext cx="31375" cy="31375"/>
            </a:xfrm>
            <a:custGeom>
              <a:avLst/>
              <a:gdLst/>
              <a:ahLst/>
              <a:cxnLst/>
              <a:rect l="l" t="t" r="r" b="b"/>
              <a:pathLst>
                <a:path w="1255" h="1255" extrusionOk="0">
                  <a:moveTo>
                    <a:pt x="644" y="1"/>
                  </a:moveTo>
                  <a:cubicBezTo>
                    <a:pt x="290" y="1"/>
                    <a:pt x="1" y="290"/>
                    <a:pt x="1" y="643"/>
                  </a:cubicBezTo>
                  <a:cubicBezTo>
                    <a:pt x="1" y="997"/>
                    <a:pt x="290" y="1254"/>
                    <a:pt x="644" y="1254"/>
                  </a:cubicBezTo>
                  <a:cubicBezTo>
                    <a:pt x="965" y="1254"/>
                    <a:pt x="1254" y="997"/>
                    <a:pt x="1254" y="643"/>
                  </a:cubicBezTo>
                  <a:cubicBezTo>
                    <a:pt x="1254" y="290"/>
                    <a:pt x="965"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3960;p64">
              <a:extLst>
                <a:ext uri="{FF2B5EF4-FFF2-40B4-BE49-F238E27FC236}">
                  <a16:creationId xmlns:a16="http://schemas.microsoft.com/office/drawing/2014/main" id="{7775778A-51C5-E911-7E13-61AE59FFC967}"/>
                </a:ext>
              </a:extLst>
            </p:cNvPr>
            <p:cNvSpPr/>
            <p:nvPr/>
          </p:nvSpPr>
          <p:spPr>
            <a:xfrm>
              <a:off x="3844525" y="2472150"/>
              <a:ext cx="42625" cy="41825"/>
            </a:xfrm>
            <a:custGeom>
              <a:avLst/>
              <a:gdLst/>
              <a:ahLst/>
              <a:cxnLst/>
              <a:rect l="l" t="t" r="r" b="b"/>
              <a:pathLst>
                <a:path w="1705" h="1673" extrusionOk="0">
                  <a:moveTo>
                    <a:pt x="869" y="419"/>
                  </a:moveTo>
                  <a:cubicBezTo>
                    <a:pt x="1094" y="419"/>
                    <a:pt x="1254" y="611"/>
                    <a:pt x="1254" y="836"/>
                  </a:cubicBezTo>
                  <a:cubicBezTo>
                    <a:pt x="1254" y="1061"/>
                    <a:pt x="1094" y="1254"/>
                    <a:pt x="869" y="1254"/>
                  </a:cubicBezTo>
                  <a:cubicBezTo>
                    <a:pt x="611" y="1254"/>
                    <a:pt x="451" y="1061"/>
                    <a:pt x="451" y="836"/>
                  </a:cubicBezTo>
                  <a:cubicBezTo>
                    <a:pt x="451" y="611"/>
                    <a:pt x="611" y="419"/>
                    <a:pt x="869" y="419"/>
                  </a:cubicBezTo>
                  <a:close/>
                  <a:moveTo>
                    <a:pt x="869" y="1"/>
                  </a:moveTo>
                  <a:cubicBezTo>
                    <a:pt x="386" y="1"/>
                    <a:pt x="1" y="354"/>
                    <a:pt x="1" y="836"/>
                  </a:cubicBezTo>
                  <a:cubicBezTo>
                    <a:pt x="1" y="1286"/>
                    <a:pt x="386" y="1672"/>
                    <a:pt x="869" y="1672"/>
                  </a:cubicBezTo>
                  <a:cubicBezTo>
                    <a:pt x="1319" y="1672"/>
                    <a:pt x="1704" y="1286"/>
                    <a:pt x="1704" y="836"/>
                  </a:cubicBezTo>
                  <a:cubicBezTo>
                    <a:pt x="1704" y="354"/>
                    <a:pt x="1319" y="1"/>
                    <a:pt x="8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3961;p64">
              <a:extLst>
                <a:ext uri="{FF2B5EF4-FFF2-40B4-BE49-F238E27FC236}">
                  <a16:creationId xmlns:a16="http://schemas.microsoft.com/office/drawing/2014/main" id="{9949A421-93FF-1433-E7A1-FDC65C3898E5}"/>
                </a:ext>
              </a:extLst>
            </p:cNvPr>
            <p:cNvSpPr/>
            <p:nvPr/>
          </p:nvSpPr>
          <p:spPr>
            <a:xfrm>
              <a:off x="3702300" y="2476975"/>
              <a:ext cx="31350" cy="31375"/>
            </a:xfrm>
            <a:custGeom>
              <a:avLst/>
              <a:gdLst/>
              <a:ahLst/>
              <a:cxnLst/>
              <a:rect l="l" t="t" r="r" b="b"/>
              <a:pathLst>
                <a:path w="1254" h="1255" extrusionOk="0">
                  <a:moveTo>
                    <a:pt x="643" y="1"/>
                  </a:moveTo>
                  <a:cubicBezTo>
                    <a:pt x="289" y="1"/>
                    <a:pt x="0" y="290"/>
                    <a:pt x="0" y="643"/>
                  </a:cubicBezTo>
                  <a:cubicBezTo>
                    <a:pt x="0" y="997"/>
                    <a:pt x="289" y="1254"/>
                    <a:pt x="643" y="1254"/>
                  </a:cubicBezTo>
                  <a:cubicBezTo>
                    <a:pt x="997" y="1254"/>
                    <a:pt x="1254" y="997"/>
                    <a:pt x="1254" y="643"/>
                  </a:cubicBezTo>
                  <a:cubicBezTo>
                    <a:pt x="1254" y="290"/>
                    <a:pt x="997"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3962;p64">
              <a:extLst>
                <a:ext uri="{FF2B5EF4-FFF2-40B4-BE49-F238E27FC236}">
                  <a16:creationId xmlns:a16="http://schemas.microsoft.com/office/drawing/2014/main" id="{A2472B02-BB57-C2DF-B5BA-E26D31538BF8}"/>
                </a:ext>
              </a:extLst>
            </p:cNvPr>
            <p:cNvSpPr/>
            <p:nvPr/>
          </p:nvSpPr>
          <p:spPr>
            <a:xfrm>
              <a:off x="3697475" y="2472150"/>
              <a:ext cx="41800" cy="41825"/>
            </a:xfrm>
            <a:custGeom>
              <a:avLst/>
              <a:gdLst/>
              <a:ahLst/>
              <a:cxnLst/>
              <a:rect l="l" t="t" r="r" b="b"/>
              <a:pathLst>
                <a:path w="1672" h="1673" extrusionOk="0">
                  <a:moveTo>
                    <a:pt x="836" y="419"/>
                  </a:moveTo>
                  <a:cubicBezTo>
                    <a:pt x="1061" y="419"/>
                    <a:pt x="1254" y="611"/>
                    <a:pt x="1254" y="836"/>
                  </a:cubicBezTo>
                  <a:cubicBezTo>
                    <a:pt x="1254" y="1061"/>
                    <a:pt x="1061" y="1254"/>
                    <a:pt x="836" y="1254"/>
                  </a:cubicBezTo>
                  <a:cubicBezTo>
                    <a:pt x="611" y="1254"/>
                    <a:pt x="418" y="1061"/>
                    <a:pt x="418" y="836"/>
                  </a:cubicBezTo>
                  <a:cubicBezTo>
                    <a:pt x="418" y="611"/>
                    <a:pt x="611" y="419"/>
                    <a:pt x="836" y="419"/>
                  </a:cubicBezTo>
                  <a:close/>
                  <a:moveTo>
                    <a:pt x="836" y="1"/>
                  </a:moveTo>
                  <a:cubicBezTo>
                    <a:pt x="354" y="1"/>
                    <a:pt x="0" y="354"/>
                    <a:pt x="0" y="836"/>
                  </a:cubicBezTo>
                  <a:cubicBezTo>
                    <a:pt x="0" y="1286"/>
                    <a:pt x="354"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3963;p64">
              <a:extLst>
                <a:ext uri="{FF2B5EF4-FFF2-40B4-BE49-F238E27FC236}">
                  <a16:creationId xmlns:a16="http://schemas.microsoft.com/office/drawing/2014/main" id="{63E4EDDC-E362-F046-06E3-B83756D572FF}"/>
                </a:ext>
              </a:extLst>
            </p:cNvPr>
            <p:cNvSpPr/>
            <p:nvPr/>
          </p:nvSpPr>
          <p:spPr>
            <a:xfrm>
              <a:off x="3163075" y="2504300"/>
              <a:ext cx="87625" cy="532825"/>
            </a:xfrm>
            <a:custGeom>
              <a:avLst/>
              <a:gdLst/>
              <a:ahLst/>
              <a:cxnLst/>
              <a:rect l="l" t="t" r="r" b="b"/>
              <a:pathLst>
                <a:path w="3505" h="21313" extrusionOk="0">
                  <a:moveTo>
                    <a:pt x="0" y="0"/>
                  </a:moveTo>
                  <a:lnTo>
                    <a:pt x="0" y="7779"/>
                  </a:lnTo>
                  <a:lnTo>
                    <a:pt x="3086" y="10865"/>
                  </a:lnTo>
                  <a:lnTo>
                    <a:pt x="3086" y="21312"/>
                  </a:lnTo>
                  <a:lnTo>
                    <a:pt x="3504" y="21312"/>
                  </a:lnTo>
                  <a:lnTo>
                    <a:pt x="3504" y="10672"/>
                  </a:lnTo>
                  <a:lnTo>
                    <a:pt x="450" y="7619"/>
                  </a:lnTo>
                  <a:lnTo>
                    <a:pt x="4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3964;p64">
              <a:extLst>
                <a:ext uri="{FF2B5EF4-FFF2-40B4-BE49-F238E27FC236}">
                  <a16:creationId xmlns:a16="http://schemas.microsoft.com/office/drawing/2014/main" id="{6B9E5970-6DD0-7784-383F-6EFF2B546FAA}"/>
                </a:ext>
              </a:extLst>
            </p:cNvPr>
            <p:cNvSpPr/>
            <p:nvPr/>
          </p:nvSpPr>
          <p:spPr>
            <a:xfrm>
              <a:off x="3153425" y="2481000"/>
              <a:ext cx="31375" cy="31350"/>
            </a:xfrm>
            <a:custGeom>
              <a:avLst/>
              <a:gdLst/>
              <a:ahLst/>
              <a:cxnLst/>
              <a:rect l="l" t="t" r="r" b="b"/>
              <a:pathLst>
                <a:path w="1255" h="1254" extrusionOk="0">
                  <a:moveTo>
                    <a:pt x="611" y="0"/>
                  </a:moveTo>
                  <a:cubicBezTo>
                    <a:pt x="258" y="0"/>
                    <a:pt x="1" y="290"/>
                    <a:pt x="1" y="611"/>
                  </a:cubicBezTo>
                  <a:cubicBezTo>
                    <a:pt x="1" y="965"/>
                    <a:pt x="258" y="1254"/>
                    <a:pt x="611" y="1254"/>
                  </a:cubicBezTo>
                  <a:cubicBezTo>
                    <a:pt x="965" y="1254"/>
                    <a:pt x="1254" y="965"/>
                    <a:pt x="1254" y="611"/>
                  </a:cubicBezTo>
                  <a:cubicBezTo>
                    <a:pt x="1254" y="290"/>
                    <a:pt x="965"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3965;p64">
              <a:extLst>
                <a:ext uri="{FF2B5EF4-FFF2-40B4-BE49-F238E27FC236}">
                  <a16:creationId xmlns:a16="http://schemas.microsoft.com/office/drawing/2014/main" id="{77E67344-DC20-A355-B1C2-AC020FD5ED5B}"/>
                </a:ext>
              </a:extLst>
            </p:cNvPr>
            <p:cNvSpPr/>
            <p:nvPr/>
          </p:nvSpPr>
          <p:spPr>
            <a:xfrm>
              <a:off x="3147800" y="2475375"/>
              <a:ext cx="41825" cy="41800"/>
            </a:xfrm>
            <a:custGeom>
              <a:avLst/>
              <a:gdLst/>
              <a:ahLst/>
              <a:cxnLst/>
              <a:rect l="l" t="t" r="r" b="b"/>
              <a:pathLst>
                <a:path w="1673" h="1672"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0"/>
                  </a:moveTo>
                  <a:cubicBezTo>
                    <a:pt x="386" y="0"/>
                    <a:pt x="1" y="386"/>
                    <a:pt x="1" y="836"/>
                  </a:cubicBezTo>
                  <a:cubicBezTo>
                    <a:pt x="1" y="1318"/>
                    <a:pt x="386" y="1672"/>
                    <a:pt x="836" y="1672"/>
                  </a:cubicBezTo>
                  <a:cubicBezTo>
                    <a:pt x="1286" y="1672"/>
                    <a:pt x="1672" y="1318"/>
                    <a:pt x="1672" y="836"/>
                  </a:cubicBezTo>
                  <a:cubicBezTo>
                    <a:pt x="1672" y="386"/>
                    <a:pt x="1286" y="0"/>
                    <a:pt x="8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3966;p64">
              <a:extLst>
                <a:ext uri="{FF2B5EF4-FFF2-40B4-BE49-F238E27FC236}">
                  <a16:creationId xmlns:a16="http://schemas.microsoft.com/office/drawing/2014/main" id="{14412CA4-7B0D-A21B-6FB3-DEC735FB1A3B}"/>
                </a:ext>
              </a:extLst>
            </p:cNvPr>
            <p:cNvSpPr/>
            <p:nvPr/>
          </p:nvSpPr>
          <p:spPr>
            <a:xfrm>
              <a:off x="2753225" y="2987275"/>
              <a:ext cx="488625" cy="170375"/>
            </a:xfrm>
            <a:custGeom>
              <a:avLst/>
              <a:gdLst/>
              <a:ahLst/>
              <a:cxnLst/>
              <a:rect l="l" t="t" r="r" b="b"/>
              <a:pathLst>
                <a:path w="19545" h="6815" extrusionOk="0">
                  <a:moveTo>
                    <a:pt x="1" y="0"/>
                  </a:moveTo>
                  <a:lnTo>
                    <a:pt x="1" y="418"/>
                  </a:lnTo>
                  <a:lnTo>
                    <a:pt x="11219" y="418"/>
                  </a:lnTo>
                  <a:lnTo>
                    <a:pt x="11219" y="6815"/>
                  </a:lnTo>
                  <a:lnTo>
                    <a:pt x="19544" y="6815"/>
                  </a:lnTo>
                  <a:lnTo>
                    <a:pt x="19544" y="6365"/>
                  </a:lnTo>
                  <a:lnTo>
                    <a:pt x="11637" y="6365"/>
                  </a:lnTo>
                  <a:lnTo>
                    <a:pt x="11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3967;p64">
              <a:extLst>
                <a:ext uri="{FF2B5EF4-FFF2-40B4-BE49-F238E27FC236}">
                  <a16:creationId xmlns:a16="http://schemas.microsoft.com/office/drawing/2014/main" id="{7AF47607-3E67-CF61-0655-F6731501102F}"/>
                </a:ext>
              </a:extLst>
            </p:cNvPr>
            <p:cNvSpPr/>
            <p:nvPr/>
          </p:nvSpPr>
          <p:spPr>
            <a:xfrm>
              <a:off x="2737150" y="29768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3968;p64">
              <a:extLst>
                <a:ext uri="{FF2B5EF4-FFF2-40B4-BE49-F238E27FC236}">
                  <a16:creationId xmlns:a16="http://schemas.microsoft.com/office/drawing/2014/main" id="{4B2D6DE1-9B77-537F-ADCF-7A6AE12E093B}"/>
                </a:ext>
              </a:extLst>
            </p:cNvPr>
            <p:cNvSpPr/>
            <p:nvPr/>
          </p:nvSpPr>
          <p:spPr>
            <a:xfrm>
              <a:off x="2732325" y="2972000"/>
              <a:ext cx="41825" cy="41825"/>
            </a:xfrm>
            <a:custGeom>
              <a:avLst/>
              <a:gdLst/>
              <a:ahLst/>
              <a:cxnLst/>
              <a:rect l="l" t="t" r="r" b="b"/>
              <a:pathLst>
                <a:path w="1673" h="1673"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3969;p64">
              <a:extLst>
                <a:ext uri="{FF2B5EF4-FFF2-40B4-BE49-F238E27FC236}">
                  <a16:creationId xmlns:a16="http://schemas.microsoft.com/office/drawing/2014/main" id="{3FAAB0CA-09D6-6C28-A873-A09B2B6C882B}"/>
                </a:ext>
              </a:extLst>
            </p:cNvPr>
            <p:cNvSpPr/>
            <p:nvPr/>
          </p:nvSpPr>
          <p:spPr>
            <a:xfrm>
              <a:off x="2463125" y="3198625"/>
              <a:ext cx="1296250" cy="180825"/>
            </a:xfrm>
            <a:custGeom>
              <a:avLst/>
              <a:gdLst/>
              <a:ahLst/>
              <a:cxnLst/>
              <a:rect l="l" t="t" r="r" b="b"/>
              <a:pathLst>
                <a:path w="51850" h="7233" extrusionOk="0">
                  <a:moveTo>
                    <a:pt x="1" y="0"/>
                  </a:moveTo>
                  <a:lnTo>
                    <a:pt x="1" y="418"/>
                  </a:lnTo>
                  <a:lnTo>
                    <a:pt x="9033" y="418"/>
                  </a:lnTo>
                  <a:lnTo>
                    <a:pt x="9033" y="7233"/>
                  </a:lnTo>
                  <a:lnTo>
                    <a:pt x="51849" y="7233"/>
                  </a:lnTo>
                  <a:lnTo>
                    <a:pt x="51849" y="6815"/>
                  </a:lnTo>
                  <a:lnTo>
                    <a:pt x="9451" y="6815"/>
                  </a:lnTo>
                  <a:lnTo>
                    <a:pt x="94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3970;p64">
              <a:extLst>
                <a:ext uri="{FF2B5EF4-FFF2-40B4-BE49-F238E27FC236}">
                  <a16:creationId xmlns:a16="http://schemas.microsoft.com/office/drawing/2014/main" id="{4CF8D5F5-1997-AD38-F821-94C4A24CAE3E}"/>
                </a:ext>
              </a:extLst>
            </p:cNvPr>
            <p:cNvSpPr/>
            <p:nvPr/>
          </p:nvSpPr>
          <p:spPr>
            <a:xfrm>
              <a:off x="2447850" y="3188175"/>
              <a:ext cx="31375" cy="31375"/>
            </a:xfrm>
            <a:custGeom>
              <a:avLst/>
              <a:gdLst/>
              <a:ahLst/>
              <a:cxnLst/>
              <a:rect l="l" t="t" r="r" b="b"/>
              <a:pathLst>
                <a:path w="1255" h="1255" extrusionOk="0">
                  <a:moveTo>
                    <a:pt x="644" y="0"/>
                  </a:moveTo>
                  <a:cubicBezTo>
                    <a:pt x="290" y="0"/>
                    <a:pt x="1" y="258"/>
                    <a:pt x="1" y="611"/>
                  </a:cubicBezTo>
                  <a:cubicBezTo>
                    <a:pt x="1" y="965"/>
                    <a:pt x="290" y="1254"/>
                    <a:pt x="644" y="1254"/>
                  </a:cubicBezTo>
                  <a:cubicBezTo>
                    <a:pt x="997" y="1254"/>
                    <a:pt x="1254" y="965"/>
                    <a:pt x="1254" y="611"/>
                  </a:cubicBezTo>
                  <a:cubicBezTo>
                    <a:pt x="1254" y="258"/>
                    <a:pt x="997"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3971;p64">
              <a:extLst>
                <a:ext uri="{FF2B5EF4-FFF2-40B4-BE49-F238E27FC236}">
                  <a16:creationId xmlns:a16="http://schemas.microsoft.com/office/drawing/2014/main" id="{69211A1B-3A36-2922-9F2D-D896C03978E8}"/>
                </a:ext>
              </a:extLst>
            </p:cNvPr>
            <p:cNvSpPr/>
            <p:nvPr/>
          </p:nvSpPr>
          <p:spPr>
            <a:xfrm>
              <a:off x="2443025" y="3182550"/>
              <a:ext cx="41825" cy="41800"/>
            </a:xfrm>
            <a:custGeom>
              <a:avLst/>
              <a:gdLst/>
              <a:ahLst/>
              <a:cxnLst/>
              <a:rect l="l" t="t" r="r" b="b"/>
              <a:pathLst>
                <a:path w="1673" h="1672" extrusionOk="0">
                  <a:moveTo>
                    <a:pt x="837" y="418"/>
                  </a:moveTo>
                  <a:cubicBezTo>
                    <a:pt x="1062" y="418"/>
                    <a:pt x="1255" y="611"/>
                    <a:pt x="1255" y="836"/>
                  </a:cubicBezTo>
                  <a:cubicBezTo>
                    <a:pt x="1255" y="1061"/>
                    <a:pt x="1062" y="1254"/>
                    <a:pt x="837" y="1254"/>
                  </a:cubicBezTo>
                  <a:cubicBezTo>
                    <a:pt x="612" y="1254"/>
                    <a:pt x="419" y="1061"/>
                    <a:pt x="419" y="836"/>
                  </a:cubicBezTo>
                  <a:cubicBezTo>
                    <a:pt x="419" y="611"/>
                    <a:pt x="612" y="418"/>
                    <a:pt x="837" y="418"/>
                  </a:cubicBezTo>
                  <a:close/>
                  <a:moveTo>
                    <a:pt x="837" y="0"/>
                  </a:moveTo>
                  <a:cubicBezTo>
                    <a:pt x="355" y="0"/>
                    <a:pt x="1" y="386"/>
                    <a:pt x="1" y="836"/>
                  </a:cubicBezTo>
                  <a:cubicBezTo>
                    <a:pt x="1" y="1318"/>
                    <a:pt x="355" y="1672"/>
                    <a:pt x="837" y="1672"/>
                  </a:cubicBezTo>
                  <a:cubicBezTo>
                    <a:pt x="1287" y="1672"/>
                    <a:pt x="1672" y="1318"/>
                    <a:pt x="1672" y="836"/>
                  </a:cubicBezTo>
                  <a:cubicBezTo>
                    <a:pt x="1672" y="386"/>
                    <a:pt x="1287" y="0"/>
                    <a:pt x="8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3972;p64">
              <a:extLst>
                <a:ext uri="{FF2B5EF4-FFF2-40B4-BE49-F238E27FC236}">
                  <a16:creationId xmlns:a16="http://schemas.microsoft.com/office/drawing/2014/main" id="{61FA46FE-6FFA-0088-9B55-328A282096CA}"/>
                </a:ext>
              </a:extLst>
            </p:cNvPr>
            <p:cNvSpPr/>
            <p:nvPr/>
          </p:nvSpPr>
          <p:spPr>
            <a:xfrm>
              <a:off x="2906725" y="3472650"/>
              <a:ext cx="368075" cy="307000"/>
            </a:xfrm>
            <a:custGeom>
              <a:avLst/>
              <a:gdLst/>
              <a:ahLst/>
              <a:cxnLst/>
              <a:rect l="l" t="t" r="r" b="b"/>
              <a:pathLst>
                <a:path w="14723" h="12280" extrusionOk="0">
                  <a:moveTo>
                    <a:pt x="14272" y="1"/>
                  </a:moveTo>
                  <a:lnTo>
                    <a:pt x="14272" y="5497"/>
                  </a:lnTo>
                  <a:lnTo>
                    <a:pt x="10544" y="5497"/>
                  </a:lnTo>
                  <a:lnTo>
                    <a:pt x="10544" y="11862"/>
                  </a:lnTo>
                  <a:lnTo>
                    <a:pt x="0" y="11862"/>
                  </a:lnTo>
                  <a:lnTo>
                    <a:pt x="0" y="12280"/>
                  </a:lnTo>
                  <a:lnTo>
                    <a:pt x="10961" y="12280"/>
                  </a:lnTo>
                  <a:lnTo>
                    <a:pt x="10961" y="5915"/>
                  </a:lnTo>
                  <a:lnTo>
                    <a:pt x="14722" y="5915"/>
                  </a:lnTo>
                  <a:lnTo>
                    <a:pt x="147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3973;p64">
              <a:extLst>
                <a:ext uri="{FF2B5EF4-FFF2-40B4-BE49-F238E27FC236}">
                  <a16:creationId xmlns:a16="http://schemas.microsoft.com/office/drawing/2014/main" id="{82CF28C0-8895-5686-3CA6-25FC5744651D}"/>
                </a:ext>
              </a:extLst>
            </p:cNvPr>
            <p:cNvSpPr/>
            <p:nvPr/>
          </p:nvSpPr>
          <p:spPr>
            <a:xfrm>
              <a:off x="2892250" y="3755525"/>
              <a:ext cx="31375" cy="31375"/>
            </a:xfrm>
            <a:custGeom>
              <a:avLst/>
              <a:gdLst/>
              <a:ahLst/>
              <a:cxnLst/>
              <a:rect l="l" t="t" r="r" b="b"/>
              <a:pathLst>
                <a:path w="1255" h="1255" extrusionOk="0">
                  <a:moveTo>
                    <a:pt x="644" y="0"/>
                  </a:moveTo>
                  <a:cubicBezTo>
                    <a:pt x="290" y="0"/>
                    <a:pt x="1" y="290"/>
                    <a:pt x="1" y="643"/>
                  </a:cubicBezTo>
                  <a:cubicBezTo>
                    <a:pt x="1" y="997"/>
                    <a:pt x="290" y="1254"/>
                    <a:pt x="644" y="1254"/>
                  </a:cubicBezTo>
                  <a:cubicBezTo>
                    <a:pt x="965" y="1254"/>
                    <a:pt x="1254" y="997"/>
                    <a:pt x="1254" y="643"/>
                  </a:cubicBezTo>
                  <a:cubicBezTo>
                    <a:pt x="1254" y="290"/>
                    <a:pt x="965" y="0"/>
                    <a:pt x="64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3974;p64">
              <a:extLst>
                <a:ext uri="{FF2B5EF4-FFF2-40B4-BE49-F238E27FC236}">
                  <a16:creationId xmlns:a16="http://schemas.microsoft.com/office/drawing/2014/main" id="{5F33C316-7487-EA0C-3B41-C74F2E224E51}"/>
                </a:ext>
              </a:extLst>
            </p:cNvPr>
            <p:cNvSpPr/>
            <p:nvPr/>
          </p:nvSpPr>
          <p:spPr>
            <a:xfrm>
              <a:off x="2887425" y="3750700"/>
              <a:ext cx="41825" cy="41825"/>
            </a:xfrm>
            <a:custGeom>
              <a:avLst/>
              <a:gdLst/>
              <a:ahLst/>
              <a:cxnLst/>
              <a:rect l="l" t="t" r="r" b="b"/>
              <a:pathLst>
                <a:path w="1673" h="1673" extrusionOk="0">
                  <a:moveTo>
                    <a:pt x="837" y="418"/>
                  </a:moveTo>
                  <a:cubicBezTo>
                    <a:pt x="1062" y="418"/>
                    <a:pt x="1254" y="611"/>
                    <a:pt x="1254" y="836"/>
                  </a:cubicBezTo>
                  <a:cubicBezTo>
                    <a:pt x="1254" y="1061"/>
                    <a:pt x="1062" y="1254"/>
                    <a:pt x="837" y="1254"/>
                  </a:cubicBezTo>
                  <a:cubicBezTo>
                    <a:pt x="579" y="1254"/>
                    <a:pt x="419" y="1061"/>
                    <a:pt x="419" y="836"/>
                  </a:cubicBezTo>
                  <a:cubicBezTo>
                    <a:pt x="419" y="611"/>
                    <a:pt x="579" y="418"/>
                    <a:pt x="837" y="418"/>
                  </a:cubicBezTo>
                  <a:close/>
                  <a:moveTo>
                    <a:pt x="837" y="1"/>
                  </a:moveTo>
                  <a:cubicBezTo>
                    <a:pt x="354" y="1"/>
                    <a:pt x="1" y="354"/>
                    <a:pt x="1" y="836"/>
                  </a:cubicBezTo>
                  <a:cubicBezTo>
                    <a:pt x="1" y="1286"/>
                    <a:pt x="354" y="1672"/>
                    <a:pt x="837" y="1672"/>
                  </a:cubicBezTo>
                  <a:cubicBezTo>
                    <a:pt x="1287" y="1672"/>
                    <a:pt x="1672" y="1286"/>
                    <a:pt x="1672" y="836"/>
                  </a:cubicBezTo>
                  <a:cubicBezTo>
                    <a:pt x="1672" y="354"/>
                    <a:pt x="1287" y="1"/>
                    <a:pt x="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3975;p64">
              <a:extLst>
                <a:ext uri="{FF2B5EF4-FFF2-40B4-BE49-F238E27FC236}">
                  <a16:creationId xmlns:a16="http://schemas.microsoft.com/office/drawing/2014/main" id="{72EEB3D1-6506-4042-B882-03C2FF180F0E}"/>
                </a:ext>
              </a:extLst>
            </p:cNvPr>
            <p:cNvSpPr/>
            <p:nvPr/>
          </p:nvSpPr>
          <p:spPr>
            <a:xfrm>
              <a:off x="3579350" y="3472650"/>
              <a:ext cx="368075" cy="307000"/>
            </a:xfrm>
            <a:custGeom>
              <a:avLst/>
              <a:gdLst/>
              <a:ahLst/>
              <a:cxnLst/>
              <a:rect l="l" t="t" r="r" b="b"/>
              <a:pathLst>
                <a:path w="14723" h="12280" extrusionOk="0">
                  <a:moveTo>
                    <a:pt x="0" y="1"/>
                  </a:moveTo>
                  <a:lnTo>
                    <a:pt x="0" y="5915"/>
                  </a:lnTo>
                  <a:lnTo>
                    <a:pt x="3729" y="5915"/>
                  </a:lnTo>
                  <a:lnTo>
                    <a:pt x="3729" y="12280"/>
                  </a:lnTo>
                  <a:lnTo>
                    <a:pt x="14722" y="12280"/>
                  </a:lnTo>
                  <a:lnTo>
                    <a:pt x="14722" y="11862"/>
                  </a:lnTo>
                  <a:lnTo>
                    <a:pt x="4147" y="11862"/>
                  </a:lnTo>
                  <a:lnTo>
                    <a:pt x="4147" y="5497"/>
                  </a:lnTo>
                  <a:lnTo>
                    <a:pt x="418" y="5497"/>
                  </a:lnTo>
                  <a:lnTo>
                    <a:pt x="41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3976;p64">
              <a:extLst>
                <a:ext uri="{FF2B5EF4-FFF2-40B4-BE49-F238E27FC236}">
                  <a16:creationId xmlns:a16="http://schemas.microsoft.com/office/drawing/2014/main" id="{F29B1CE0-349A-1556-1FEF-E440CB457488}"/>
                </a:ext>
              </a:extLst>
            </p:cNvPr>
            <p:cNvSpPr/>
            <p:nvPr/>
          </p:nvSpPr>
          <p:spPr>
            <a:xfrm>
              <a:off x="3930525" y="3755525"/>
              <a:ext cx="31350" cy="31375"/>
            </a:xfrm>
            <a:custGeom>
              <a:avLst/>
              <a:gdLst/>
              <a:ahLst/>
              <a:cxnLst/>
              <a:rect l="l" t="t" r="r" b="b"/>
              <a:pathLst>
                <a:path w="1254" h="1255" extrusionOk="0">
                  <a:moveTo>
                    <a:pt x="611" y="0"/>
                  </a:moveTo>
                  <a:cubicBezTo>
                    <a:pt x="257" y="0"/>
                    <a:pt x="0" y="290"/>
                    <a:pt x="0" y="643"/>
                  </a:cubicBezTo>
                  <a:cubicBezTo>
                    <a:pt x="0" y="997"/>
                    <a:pt x="257" y="1254"/>
                    <a:pt x="611" y="1254"/>
                  </a:cubicBezTo>
                  <a:cubicBezTo>
                    <a:pt x="964" y="1254"/>
                    <a:pt x="1254" y="997"/>
                    <a:pt x="1254" y="643"/>
                  </a:cubicBezTo>
                  <a:cubicBezTo>
                    <a:pt x="1254" y="290"/>
                    <a:pt x="964" y="0"/>
                    <a:pt x="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3977;p64">
              <a:extLst>
                <a:ext uri="{FF2B5EF4-FFF2-40B4-BE49-F238E27FC236}">
                  <a16:creationId xmlns:a16="http://schemas.microsoft.com/office/drawing/2014/main" id="{D6D5631B-EBEB-41C2-F383-EC51DFBCEE54}"/>
                </a:ext>
              </a:extLst>
            </p:cNvPr>
            <p:cNvSpPr/>
            <p:nvPr/>
          </p:nvSpPr>
          <p:spPr>
            <a:xfrm>
              <a:off x="3924900" y="3750700"/>
              <a:ext cx="41800" cy="41825"/>
            </a:xfrm>
            <a:custGeom>
              <a:avLst/>
              <a:gdLst/>
              <a:ahLst/>
              <a:cxnLst/>
              <a:rect l="l" t="t" r="r" b="b"/>
              <a:pathLst>
                <a:path w="1672" h="1673" extrusionOk="0">
                  <a:moveTo>
                    <a:pt x="836" y="418"/>
                  </a:moveTo>
                  <a:cubicBezTo>
                    <a:pt x="1061" y="418"/>
                    <a:pt x="1254" y="611"/>
                    <a:pt x="1254" y="836"/>
                  </a:cubicBezTo>
                  <a:cubicBezTo>
                    <a:pt x="1254" y="1061"/>
                    <a:pt x="1061" y="1254"/>
                    <a:pt x="836" y="1254"/>
                  </a:cubicBezTo>
                  <a:cubicBezTo>
                    <a:pt x="611" y="1254"/>
                    <a:pt x="418" y="1061"/>
                    <a:pt x="418" y="836"/>
                  </a:cubicBezTo>
                  <a:cubicBezTo>
                    <a:pt x="418" y="611"/>
                    <a:pt x="611" y="418"/>
                    <a:pt x="836" y="418"/>
                  </a:cubicBezTo>
                  <a:close/>
                  <a:moveTo>
                    <a:pt x="836" y="1"/>
                  </a:moveTo>
                  <a:cubicBezTo>
                    <a:pt x="386" y="1"/>
                    <a:pt x="0" y="354"/>
                    <a:pt x="0" y="836"/>
                  </a:cubicBezTo>
                  <a:cubicBezTo>
                    <a:pt x="0" y="1286"/>
                    <a:pt x="386" y="1672"/>
                    <a:pt x="836" y="1672"/>
                  </a:cubicBezTo>
                  <a:cubicBezTo>
                    <a:pt x="1286" y="1672"/>
                    <a:pt x="1672" y="1286"/>
                    <a:pt x="1672" y="836"/>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3978;p64">
              <a:extLst>
                <a:ext uri="{FF2B5EF4-FFF2-40B4-BE49-F238E27FC236}">
                  <a16:creationId xmlns:a16="http://schemas.microsoft.com/office/drawing/2014/main" id="{E5A2DE9D-0452-3CD9-8190-BF4B20178AB1}"/>
                </a:ext>
              </a:extLst>
            </p:cNvPr>
            <p:cNvSpPr/>
            <p:nvPr/>
          </p:nvSpPr>
          <p:spPr>
            <a:xfrm>
              <a:off x="3717550" y="3065225"/>
              <a:ext cx="429150" cy="208150"/>
            </a:xfrm>
            <a:custGeom>
              <a:avLst/>
              <a:gdLst/>
              <a:ahLst/>
              <a:cxnLst/>
              <a:rect l="l" t="t" r="r" b="b"/>
              <a:pathLst>
                <a:path w="17166" h="8326" extrusionOk="0">
                  <a:moveTo>
                    <a:pt x="12537" y="0"/>
                  </a:moveTo>
                  <a:lnTo>
                    <a:pt x="12537" y="2829"/>
                  </a:lnTo>
                  <a:lnTo>
                    <a:pt x="7491" y="2829"/>
                  </a:lnTo>
                  <a:lnTo>
                    <a:pt x="7491" y="7908"/>
                  </a:lnTo>
                  <a:lnTo>
                    <a:pt x="1" y="7908"/>
                  </a:lnTo>
                  <a:lnTo>
                    <a:pt x="1" y="8326"/>
                  </a:lnTo>
                  <a:lnTo>
                    <a:pt x="7908" y="8326"/>
                  </a:lnTo>
                  <a:lnTo>
                    <a:pt x="7908" y="3279"/>
                  </a:lnTo>
                  <a:lnTo>
                    <a:pt x="12955" y="3279"/>
                  </a:lnTo>
                  <a:lnTo>
                    <a:pt x="12955" y="418"/>
                  </a:lnTo>
                  <a:lnTo>
                    <a:pt x="17166" y="418"/>
                  </a:lnTo>
                  <a:lnTo>
                    <a:pt x="171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3979;p64">
              <a:extLst>
                <a:ext uri="{FF2B5EF4-FFF2-40B4-BE49-F238E27FC236}">
                  <a16:creationId xmlns:a16="http://schemas.microsoft.com/office/drawing/2014/main" id="{13685D68-B15D-6C47-65D5-B18C4DC9667E}"/>
                </a:ext>
              </a:extLst>
            </p:cNvPr>
            <p:cNvSpPr/>
            <p:nvPr/>
          </p:nvSpPr>
          <p:spPr>
            <a:xfrm>
              <a:off x="4137850" y="3050750"/>
              <a:ext cx="31375" cy="31375"/>
            </a:xfrm>
            <a:custGeom>
              <a:avLst/>
              <a:gdLst/>
              <a:ahLst/>
              <a:cxnLst/>
              <a:rect l="l" t="t" r="r" b="b"/>
              <a:pathLst>
                <a:path w="1255" h="1255" extrusionOk="0">
                  <a:moveTo>
                    <a:pt x="643" y="1"/>
                  </a:moveTo>
                  <a:cubicBezTo>
                    <a:pt x="290" y="1"/>
                    <a:pt x="0" y="290"/>
                    <a:pt x="0" y="644"/>
                  </a:cubicBezTo>
                  <a:cubicBezTo>
                    <a:pt x="0" y="997"/>
                    <a:pt x="290" y="1254"/>
                    <a:pt x="643" y="1254"/>
                  </a:cubicBezTo>
                  <a:cubicBezTo>
                    <a:pt x="965" y="1254"/>
                    <a:pt x="1254" y="997"/>
                    <a:pt x="1254" y="644"/>
                  </a:cubicBezTo>
                  <a:cubicBezTo>
                    <a:pt x="1254" y="290"/>
                    <a:pt x="965" y="1"/>
                    <a:pt x="6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3980;p64">
              <a:extLst>
                <a:ext uri="{FF2B5EF4-FFF2-40B4-BE49-F238E27FC236}">
                  <a16:creationId xmlns:a16="http://schemas.microsoft.com/office/drawing/2014/main" id="{55E060AD-DD23-A5E0-4641-B2013EC6D123}"/>
                </a:ext>
              </a:extLst>
            </p:cNvPr>
            <p:cNvSpPr/>
            <p:nvPr/>
          </p:nvSpPr>
          <p:spPr>
            <a:xfrm>
              <a:off x="4133025" y="3045925"/>
              <a:ext cx="41825" cy="41825"/>
            </a:xfrm>
            <a:custGeom>
              <a:avLst/>
              <a:gdLst/>
              <a:ahLst/>
              <a:cxnLst/>
              <a:rect l="l" t="t" r="r" b="b"/>
              <a:pathLst>
                <a:path w="1673" h="1673" extrusionOk="0">
                  <a:moveTo>
                    <a:pt x="836" y="419"/>
                  </a:moveTo>
                  <a:cubicBezTo>
                    <a:pt x="1061" y="419"/>
                    <a:pt x="1254" y="612"/>
                    <a:pt x="1254" y="837"/>
                  </a:cubicBezTo>
                  <a:cubicBezTo>
                    <a:pt x="1254" y="1062"/>
                    <a:pt x="1061" y="1255"/>
                    <a:pt x="836" y="1255"/>
                  </a:cubicBezTo>
                  <a:cubicBezTo>
                    <a:pt x="611" y="1255"/>
                    <a:pt x="418" y="1062"/>
                    <a:pt x="418" y="837"/>
                  </a:cubicBezTo>
                  <a:cubicBezTo>
                    <a:pt x="418" y="612"/>
                    <a:pt x="611" y="419"/>
                    <a:pt x="836" y="419"/>
                  </a:cubicBezTo>
                  <a:close/>
                  <a:moveTo>
                    <a:pt x="836" y="1"/>
                  </a:moveTo>
                  <a:cubicBezTo>
                    <a:pt x="354" y="1"/>
                    <a:pt x="1" y="387"/>
                    <a:pt x="1" y="837"/>
                  </a:cubicBezTo>
                  <a:cubicBezTo>
                    <a:pt x="1" y="1287"/>
                    <a:pt x="354" y="1672"/>
                    <a:pt x="836" y="1672"/>
                  </a:cubicBezTo>
                  <a:cubicBezTo>
                    <a:pt x="1286" y="1672"/>
                    <a:pt x="1672" y="1287"/>
                    <a:pt x="1672" y="837"/>
                  </a:cubicBezTo>
                  <a:cubicBezTo>
                    <a:pt x="1672" y="387"/>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3981;p64">
              <a:extLst>
                <a:ext uri="{FF2B5EF4-FFF2-40B4-BE49-F238E27FC236}">
                  <a16:creationId xmlns:a16="http://schemas.microsoft.com/office/drawing/2014/main" id="{811ECCD6-7BA2-CFB3-5688-15B785F2E71D}"/>
                </a:ext>
              </a:extLst>
            </p:cNvPr>
            <p:cNvSpPr/>
            <p:nvPr/>
          </p:nvSpPr>
          <p:spPr>
            <a:xfrm>
              <a:off x="3828450" y="3381050"/>
              <a:ext cx="499875" cy="175200"/>
            </a:xfrm>
            <a:custGeom>
              <a:avLst/>
              <a:gdLst/>
              <a:ahLst/>
              <a:cxnLst/>
              <a:rect l="l" t="t" r="r" b="b"/>
              <a:pathLst>
                <a:path w="19995" h="7008" extrusionOk="0">
                  <a:moveTo>
                    <a:pt x="1" y="0"/>
                  </a:moveTo>
                  <a:lnTo>
                    <a:pt x="1" y="418"/>
                  </a:lnTo>
                  <a:lnTo>
                    <a:pt x="13630" y="418"/>
                  </a:lnTo>
                  <a:lnTo>
                    <a:pt x="13630" y="4147"/>
                  </a:lnTo>
                  <a:lnTo>
                    <a:pt x="19577" y="4147"/>
                  </a:lnTo>
                  <a:lnTo>
                    <a:pt x="19577" y="7008"/>
                  </a:lnTo>
                  <a:lnTo>
                    <a:pt x="19995" y="7008"/>
                  </a:lnTo>
                  <a:lnTo>
                    <a:pt x="19995" y="3729"/>
                  </a:lnTo>
                  <a:lnTo>
                    <a:pt x="14048" y="3729"/>
                  </a:lnTo>
                  <a:lnTo>
                    <a:pt x="1404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3982;p64">
              <a:extLst>
                <a:ext uri="{FF2B5EF4-FFF2-40B4-BE49-F238E27FC236}">
                  <a16:creationId xmlns:a16="http://schemas.microsoft.com/office/drawing/2014/main" id="{C339E08D-ECD8-6BDC-29D1-1E813977E80D}"/>
                </a:ext>
              </a:extLst>
            </p:cNvPr>
            <p:cNvSpPr/>
            <p:nvPr/>
          </p:nvSpPr>
          <p:spPr>
            <a:xfrm>
              <a:off x="4307400" y="3550600"/>
              <a:ext cx="31375" cy="31375"/>
            </a:xfrm>
            <a:custGeom>
              <a:avLst/>
              <a:gdLst/>
              <a:ahLst/>
              <a:cxnLst/>
              <a:rect l="l" t="t" r="r" b="b"/>
              <a:pathLst>
                <a:path w="1255" h="1255" extrusionOk="0">
                  <a:moveTo>
                    <a:pt x="644" y="1"/>
                  </a:moveTo>
                  <a:cubicBezTo>
                    <a:pt x="290" y="1"/>
                    <a:pt x="1" y="290"/>
                    <a:pt x="1" y="644"/>
                  </a:cubicBezTo>
                  <a:cubicBezTo>
                    <a:pt x="1" y="965"/>
                    <a:pt x="290" y="1254"/>
                    <a:pt x="644" y="1254"/>
                  </a:cubicBezTo>
                  <a:cubicBezTo>
                    <a:pt x="997" y="1254"/>
                    <a:pt x="1255" y="965"/>
                    <a:pt x="1255" y="644"/>
                  </a:cubicBezTo>
                  <a:cubicBezTo>
                    <a:pt x="1255" y="290"/>
                    <a:pt x="997"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3983;p64">
              <a:extLst>
                <a:ext uri="{FF2B5EF4-FFF2-40B4-BE49-F238E27FC236}">
                  <a16:creationId xmlns:a16="http://schemas.microsoft.com/office/drawing/2014/main" id="{51BA6957-7745-584C-A988-B993FDACC22D}"/>
                </a:ext>
              </a:extLst>
            </p:cNvPr>
            <p:cNvSpPr/>
            <p:nvPr/>
          </p:nvSpPr>
          <p:spPr>
            <a:xfrm>
              <a:off x="4302600" y="3545775"/>
              <a:ext cx="41800" cy="41825"/>
            </a:xfrm>
            <a:custGeom>
              <a:avLst/>
              <a:gdLst/>
              <a:ahLst/>
              <a:cxnLst/>
              <a:rect l="l" t="t" r="r" b="b"/>
              <a:pathLst>
                <a:path w="1672" h="1673" extrusionOk="0">
                  <a:moveTo>
                    <a:pt x="836" y="419"/>
                  </a:moveTo>
                  <a:cubicBezTo>
                    <a:pt x="1061" y="419"/>
                    <a:pt x="1254" y="612"/>
                    <a:pt x="1254" y="837"/>
                  </a:cubicBezTo>
                  <a:cubicBezTo>
                    <a:pt x="1254" y="1062"/>
                    <a:pt x="1061" y="1254"/>
                    <a:pt x="836" y="1254"/>
                  </a:cubicBezTo>
                  <a:cubicBezTo>
                    <a:pt x="611" y="1254"/>
                    <a:pt x="418" y="1062"/>
                    <a:pt x="418" y="837"/>
                  </a:cubicBezTo>
                  <a:cubicBezTo>
                    <a:pt x="418" y="612"/>
                    <a:pt x="611" y="419"/>
                    <a:pt x="836" y="419"/>
                  </a:cubicBezTo>
                  <a:close/>
                  <a:moveTo>
                    <a:pt x="836" y="1"/>
                  </a:moveTo>
                  <a:cubicBezTo>
                    <a:pt x="354" y="1"/>
                    <a:pt x="0" y="354"/>
                    <a:pt x="0" y="837"/>
                  </a:cubicBezTo>
                  <a:cubicBezTo>
                    <a:pt x="0" y="1287"/>
                    <a:pt x="354" y="1672"/>
                    <a:pt x="836" y="1672"/>
                  </a:cubicBezTo>
                  <a:cubicBezTo>
                    <a:pt x="1286" y="1672"/>
                    <a:pt x="1672" y="1287"/>
                    <a:pt x="1672" y="837"/>
                  </a:cubicBezTo>
                  <a:cubicBezTo>
                    <a:pt x="1672" y="354"/>
                    <a:pt x="1286" y="1"/>
                    <a:pt x="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3984;p64">
              <a:extLst>
                <a:ext uri="{FF2B5EF4-FFF2-40B4-BE49-F238E27FC236}">
                  <a16:creationId xmlns:a16="http://schemas.microsoft.com/office/drawing/2014/main" id="{D1D273F7-9970-EEED-AAB8-90207F43C01E}"/>
                </a:ext>
              </a:extLst>
            </p:cNvPr>
            <p:cNvSpPr/>
            <p:nvPr/>
          </p:nvSpPr>
          <p:spPr>
            <a:xfrm>
              <a:off x="2974225" y="2715850"/>
              <a:ext cx="920950" cy="791375"/>
            </a:xfrm>
            <a:custGeom>
              <a:avLst/>
              <a:gdLst/>
              <a:ahLst/>
              <a:cxnLst/>
              <a:rect l="l" t="t" r="r" b="b"/>
              <a:pathLst>
                <a:path w="36838" h="31655" extrusionOk="0">
                  <a:moveTo>
                    <a:pt x="18415" y="1"/>
                  </a:moveTo>
                  <a:cubicBezTo>
                    <a:pt x="17945" y="1"/>
                    <a:pt x="17471" y="234"/>
                    <a:pt x="17198" y="700"/>
                  </a:cubicBezTo>
                  <a:lnTo>
                    <a:pt x="547" y="29565"/>
                  </a:lnTo>
                  <a:cubicBezTo>
                    <a:pt x="0" y="30498"/>
                    <a:pt x="675" y="31655"/>
                    <a:pt x="1736" y="31655"/>
                  </a:cubicBezTo>
                  <a:lnTo>
                    <a:pt x="35070" y="31655"/>
                  </a:lnTo>
                  <a:cubicBezTo>
                    <a:pt x="36163" y="31655"/>
                    <a:pt x="36838" y="30498"/>
                    <a:pt x="36291" y="29565"/>
                  </a:cubicBezTo>
                  <a:lnTo>
                    <a:pt x="19608" y="700"/>
                  </a:lnTo>
                  <a:cubicBezTo>
                    <a:pt x="19351" y="234"/>
                    <a:pt x="18885" y="1"/>
                    <a:pt x="18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3985;p64">
              <a:extLst>
                <a:ext uri="{FF2B5EF4-FFF2-40B4-BE49-F238E27FC236}">
                  <a16:creationId xmlns:a16="http://schemas.microsoft.com/office/drawing/2014/main" id="{19101A8A-DF7F-11EB-B869-B58879C19585}"/>
                </a:ext>
              </a:extLst>
            </p:cNvPr>
            <p:cNvSpPr/>
            <p:nvPr/>
          </p:nvSpPr>
          <p:spPr>
            <a:xfrm>
              <a:off x="2977425" y="2710025"/>
              <a:ext cx="914550" cy="802825"/>
            </a:xfrm>
            <a:custGeom>
              <a:avLst/>
              <a:gdLst/>
              <a:ahLst/>
              <a:cxnLst/>
              <a:rect l="l" t="t" r="r" b="b"/>
              <a:pathLst>
                <a:path w="36582" h="32113" extrusionOk="0">
                  <a:moveTo>
                    <a:pt x="18291" y="451"/>
                  </a:moveTo>
                  <a:cubicBezTo>
                    <a:pt x="18677" y="451"/>
                    <a:pt x="19095" y="643"/>
                    <a:pt x="19320" y="1029"/>
                  </a:cubicBezTo>
                  <a:lnTo>
                    <a:pt x="35970" y="29895"/>
                  </a:lnTo>
                  <a:cubicBezTo>
                    <a:pt x="36099" y="30088"/>
                    <a:pt x="36131" y="30313"/>
                    <a:pt x="36131" y="30506"/>
                  </a:cubicBezTo>
                  <a:cubicBezTo>
                    <a:pt x="36131" y="30795"/>
                    <a:pt x="36035" y="31116"/>
                    <a:pt x="35810" y="31309"/>
                  </a:cubicBezTo>
                  <a:cubicBezTo>
                    <a:pt x="35585" y="31534"/>
                    <a:pt x="35295" y="31695"/>
                    <a:pt x="34942" y="31695"/>
                  </a:cubicBezTo>
                  <a:lnTo>
                    <a:pt x="1608" y="31695"/>
                  </a:lnTo>
                  <a:cubicBezTo>
                    <a:pt x="1255" y="31695"/>
                    <a:pt x="965" y="31534"/>
                    <a:pt x="772" y="31309"/>
                  </a:cubicBezTo>
                  <a:cubicBezTo>
                    <a:pt x="547" y="31116"/>
                    <a:pt x="419" y="30795"/>
                    <a:pt x="419" y="30506"/>
                  </a:cubicBezTo>
                  <a:cubicBezTo>
                    <a:pt x="419" y="30313"/>
                    <a:pt x="483" y="30088"/>
                    <a:pt x="580" y="29895"/>
                  </a:cubicBezTo>
                  <a:lnTo>
                    <a:pt x="17262" y="1029"/>
                  </a:lnTo>
                  <a:cubicBezTo>
                    <a:pt x="17487" y="643"/>
                    <a:pt x="17873" y="451"/>
                    <a:pt x="18291" y="451"/>
                  </a:cubicBezTo>
                  <a:close/>
                  <a:moveTo>
                    <a:pt x="18291" y="0"/>
                  </a:moveTo>
                  <a:cubicBezTo>
                    <a:pt x="17745" y="0"/>
                    <a:pt x="17198" y="290"/>
                    <a:pt x="16877" y="804"/>
                  </a:cubicBezTo>
                  <a:lnTo>
                    <a:pt x="226" y="29702"/>
                  </a:lnTo>
                  <a:cubicBezTo>
                    <a:pt x="65" y="29959"/>
                    <a:pt x="1" y="30216"/>
                    <a:pt x="1" y="30506"/>
                  </a:cubicBezTo>
                  <a:cubicBezTo>
                    <a:pt x="1" y="30924"/>
                    <a:pt x="162" y="31309"/>
                    <a:pt x="451" y="31631"/>
                  </a:cubicBezTo>
                  <a:cubicBezTo>
                    <a:pt x="740" y="31920"/>
                    <a:pt x="1158" y="32113"/>
                    <a:pt x="1608" y="32113"/>
                  </a:cubicBezTo>
                  <a:lnTo>
                    <a:pt x="34942" y="32113"/>
                  </a:lnTo>
                  <a:cubicBezTo>
                    <a:pt x="35424" y="32113"/>
                    <a:pt x="35842" y="31920"/>
                    <a:pt x="36099" y="31631"/>
                  </a:cubicBezTo>
                  <a:cubicBezTo>
                    <a:pt x="36388" y="31309"/>
                    <a:pt x="36581" y="30924"/>
                    <a:pt x="36581" y="30506"/>
                  </a:cubicBezTo>
                  <a:cubicBezTo>
                    <a:pt x="36581" y="30216"/>
                    <a:pt x="36485" y="29959"/>
                    <a:pt x="36356" y="29702"/>
                  </a:cubicBezTo>
                  <a:lnTo>
                    <a:pt x="19673" y="804"/>
                  </a:lnTo>
                  <a:cubicBezTo>
                    <a:pt x="19384" y="290"/>
                    <a:pt x="18838" y="0"/>
                    <a:pt x="182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3986;p64">
              <a:extLst>
                <a:ext uri="{FF2B5EF4-FFF2-40B4-BE49-F238E27FC236}">
                  <a16:creationId xmlns:a16="http://schemas.microsoft.com/office/drawing/2014/main" id="{49BC5144-0DAD-4AAF-D39B-0359B099596A}"/>
                </a:ext>
              </a:extLst>
            </p:cNvPr>
            <p:cNvSpPr/>
            <p:nvPr/>
          </p:nvSpPr>
          <p:spPr>
            <a:xfrm>
              <a:off x="3012800" y="2747600"/>
              <a:ext cx="843800" cy="729900"/>
            </a:xfrm>
            <a:custGeom>
              <a:avLst/>
              <a:gdLst/>
              <a:ahLst/>
              <a:cxnLst/>
              <a:rect l="l" t="t" r="r" b="b"/>
              <a:pathLst>
                <a:path w="33752" h="29196" extrusionOk="0">
                  <a:moveTo>
                    <a:pt x="16876" y="0"/>
                  </a:moveTo>
                  <a:cubicBezTo>
                    <a:pt x="16764" y="0"/>
                    <a:pt x="16651" y="56"/>
                    <a:pt x="16587" y="169"/>
                  </a:cubicBezTo>
                  <a:lnTo>
                    <a:pt x="129" y="28681"/>
                  </a:lnTo>
                  <a:cubicBezTo>
                    <a:pt x="0" y="28906"/>
                    <a:pt x="161" y="29195"/>
                    <a:pt x="418" y="29195"/>
                  </a:cubicBezTo>
                  <a:lnTo>
                    <a:pt x="33334" y="29195"/>
                  </a:lnTo>
                  <a:cubicBezTo>
                    <a:pt x="33591" y="29195"/>
                    <a:pt x="33752" y="28906"/>
                    <a:pt x="33623" y="28681"/>
                  </a:cubicBezTo>
                  <a:lnTo>
                    <a:pt x="17165" y="169"/>
                  </a:lnTo>
                  <a:cubicBezTo>
                    <a:pt x="17101" y="56"/>
                    <a:pt x="16989" y="0"/>
                    <a:pt x="16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3987;p64">
              <a:extLst>
                <a:ext uri="{FF2B5EF4-FFF2-40B4-BE49-F238E27FC236}">
                  <a16:creationId xmlns:a16="http://schemas.microsoft.com/office/drawing/2014/main" id="{F01BF562-AFC7-604D-E641-1598AD6CFE35}"/>
                </a:ext>
              </a:extLst>
            </p:cNvPr>
            <p:cNvSpPr/>
            <p:nvPr/>
          </p:nvSpPr>
          <p:spPr>
            <a:xfrm>
              <a:off x="3009575" y="2742175"/>
              <a:ext cx="850250" cy="740950"/>
            </a:xfrm>
            <a:custGeom>
              <a:avLst/>
              <a:gdLst/>
              <a:ahLst/>
              <a:cxnLst/>
              <a:rect l="l" t="t" r="r" b="b"/>
              <a:pathLst>
                <a:path w="34010" h="29638" extrusionOk="0">
                  <a:moveTo>
                    <a:pt x="17005" y="450"/>
                  </a:moveTo>
                  <a:lnTo>
                    <a:pt x="17102" y="515"/>
                  </a:lnTo>
                  <a:lnTo>
                    <a:pt x="33559" y="29027"/>
                  </a:lnTo>
                  <a:lnTo>
                    <a:pt x="33592" y="29091"/>
                  </a:lnTo>
                  <a:lnTo>
                    <a:pt x="33559" y="29155"/>
                  </a:lnTo>
                  <a:lnTo>
                    <a:pt x="33463" y="29220"/>
                  </a:lnTo>
                  <a:lnTo>
                    <a:pt x="547" y="29220"/>
                  </a:lnTo>
                  <a:lnTo>
                    <a:pt x="451" y="29155"/>
                  </a:lnTo>
                  <a:lnTo>
                    <a:pt x="419" y="29091"/>
                  </a:lnTo>
                  <a:lnTo>
                    <a:pt x="419" y="29027"/>
                  </a:lnTo>
                  <a:lnTo>
                    <a:pt x="16877" y="515"/>
                  </a:lnTo>
                  <a:lnTo>
                    <a:pt x="17005" y="450"/>
                  </a:lnTo>
                  <a:close/>
                  <a:moveTo>
                    <a:pt x="17005" y="0"/>
                  </a:moveTo>
                  <a:cubicBezTo>
                    <a:pt x="16812" y="0"/>
                    <a:pt x="16619" y="97"/>
                    <a:pt x="16523" y="290"/>
                  </a:cubicBezTo>
                  <a:lnTo>
                    <a:pt x="65" y="28802"/>
                  </a:lnTo>
                  <a:cubicBezTo>
                    <a:pt x="1" y="28898"/>
                    <a:pt x="1" y="28995"/>
                    <a:pt x="1" y="29091"/>
                  </a:cubicBezTo>
                  <a:cubicBezTo>
                    <a:pt x="1" y="29380"/>
                    <a:pt x="226" y="29638"/>
                    <a:pt x="547" y="29638"/>
                  </a:cubicBezTo>
                  <a:lnTo>
                    <a:pt x="33463" y="29638"/>
                  </a:lnTo>
                  <a:cubicBezTo>
                    <a:pt x="33784" y="29638"/>
                    <a:pt x="34009" y="29380"/>
                    <a:pt x="34009" y="29091"/>
                  </a:cubicBezTo>
                  <a:cubicBezTo>
                    <a:pt x="34009" y="28995"/>
                    <a:pt x="33977" y="28898"/>
                    <a:pt x="33945" y="28802"/>
                  </a:cubicBezTo>
                  <a:lnTo>
                    <a:pt x="17487" y="290"/>
                  </a:lnTo>
                  <a:cubicBezTo>
                    <a:pt x="17359" y="97"/>
                    <a:pt x="17166" y="0"/>
                    <a:pt x="170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3988;p64">
              <a:extLst>
                <a:ext uri="{FF2B5EF4-FFF2-40B4-BE49-F238E27FC236}">
                  <a16:creationId xmlns:a16="http://schemas.microsoft.com/office/drawing/2014/main" id="{AC680591-8C0B-A2CF-D4D1-D0CE7B831111}"/>
                </a:ext>
              </a:extLst>
            </p:cNvPr>
            <p:cNvSpPr/>
            <p:nvPr/>
          </p:nvSpPr>
          <p:spPr>
            <a:xfrm>
              <a:off x="3366375" y="2914550"/>
              <a:ext cx="135850" cy="521150"/>
            </a:xfrm>
            <a:custGeom>
              <a:avLst/>
              <a:gdLst/>
              <a:ahLst/>
              <a:cxnLst/>
              <a:rect l="l" t="t" r="r" b="b"/>
              <a:pathLst>
                <a:path w="5434" h="20846" extrusionOk="0">
                  <a:moveTo>
                    <a:pt x="2721" y="0"/>
                  </a:moveTo>
                  <a:cubicBezTo>
                    <a:pt x="2259" y="0"/>
                    <a:pt x="1801" y="113"/>
                    <a:pt x="1351" y="338"/>
                  </a:cubicBezTo>
                  <a:cubicBezTo>
                    <a:pt x="419" y="788"/>
                    <a:pt x="1" y="1527"/>
                    <a:pt x="129" y="2556"/>
                  </a:cubicBezTo>
                  <a:lnTo>
                    <a:pt x="1415" y="12681"/>
                  </a:lnTo>
                  <a:cubicBezTo>
                    <a:pt x="1479" y="13099"/>
                    <a:pt x="1608" y="13421"/>
                    <a:pt x="1897" y="13646"/>
                  </a:cubicBezTo>
                  <a:cubicBezTo>
                    <a:pt x="2154" y="13871"/>
                    <a:pt x="2444" y="13999"/>
                    <a:pt x="2733" y="13999"/>
                  </a:cubicBezTo>
                  <a:cubicBezTo>
                    <a:pt x="3055" y="13999"/>
                    <a:pt x="3312" y="13871"/>
                    <a:pt x="3601" y="13646"/>
                  </a:cubicBezTo>
                  <a:cubicBezTo>
                    <a:pt x="3858" y="13421"/>
                    <a:pt x="4019" y="13099"/>
                    <a:pt x="4051" y="12681"/>
                  </a:cubicBezTo>
                  <a:lnTo>
                    <a:pt x="5305" y="2556"/>
                  </a:lnTo>
                  <a:cubicBezTo>
                    <a:pt x="5433" y="1527"/>
                    <a:pt x="5047" y="788"/>
                    <a:pt x="4115" y="338"/>
                  </a:cubicBezTo>
                  <a:cubicBezTo>
                    <a:pt x="3649" y="113"/>
                    <a:pt x="3183" y="0"/>
                    <a:pt x="2721" y="0"/>
                  </a:cubicBezTo>
                  <a:close/>
                  <a:moveTo>
                    <a:pt x="2765" y="16185"/>
                  </a:moveTo>
                  <a:cubicBezTo>
                    <a:pt x="2090" y="16185"/>
                    <a:pt x="1544" y="16410"/>
                    <a:pt x="1126" y="16860"/>
                  </a:cubicBezTo>
                  <a:cubicBezTo>
                    <a:pt x="676" y="17342"/>
                    <a:pt x="451" y="17889"/>
                    <a:pt x="451" y="18499"/>
                  </a:cubicBezTo>
                  <a:cubicBezTo>
                    <a:pt x="451" y="19174"/>
                    <a:pt x="676" y="19721"/>
                    <a:pt x="1126" y="20171"/>
                  </a:cubicBezTo>
                  <a:cubicBezTo>
                    <a:pt x="1576" y="20621"/>
                    <a:pt x="2122" y="20846"/>
                    <a:pt x="2765" y="20846"/>
                  </a:cubicBezTo>
                  <a:cubicBezTo>
                    <a:pt x="3408" y="20846"/>
                    <a:pt x="3955" y="20621"/>
                    <a:pt x="4405" y="20171"/>
                  </a:cubicBezTo>
                  <a:cubicBezTo>
                    <a:pt x="4822" y="19689"/>
                    <a:pt x="5047" y="19142"/>
                    <a:pt x="5047" y="18499"/>
                  </a:cubicBezTo>
                  <a:cubicBezTo>
                    <a:pt x="5047" y="17824"/>
                    <a:pt x="4822" y="17278"/>
                    <a:pt x="4372" y="16828"/>
                  </a:cubicBezTo>
                  <a:cubicBezTo>
                    <a:pt x="3922" y="16410"/>
                    <a:pt x="3376" y="16185"/>
                    <a:pt x="2765" y="1618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3989;p64">
              <a:extLst>
                <a:ext uri="{FF2B5EF4-FFF2-40B4-BE49-F238E27FC236}">
                  <a16:creationId xmlns:a16="http://schemas.microsoft.com/office/drawing/2014/main" id="{9367D6B6-5FCE-92D2-7967-2D9FE3FD8D46}"/>
                </a:ext>
              </a:extLst>
            </p:cNvPr>
            <p:cNvSpPr/>
            <p:nvPr/>
          </p:nvSpPr>
          <p:spPr>
            <a:xfrm>
              <a:off x="4003650" y="3086925"/>
              <a:ext cx="423525" cy="291950"/>
            </a:xfrm>
            <a:custGeom>
              <a:avLst/>
              <a:gdLst/>
              <a:ahLst/>
              <a:cxnLst/>
              <a:rect l="l" t="t" r="r" b="b"/>
              <a:pathLst>
                <a:path w="16941" h="11678" extrusionOk="0">
                  <a:moveTo>
                    <a:pt x="6429" y="0"/>
                  </a:moveTo>
                  <a:cubicBezTo>
                    <a:pt x="6365" y="32"/>
                    <a:pt x="6333" y="65"/>
                    <a:pt x="6301" y="129"/>
                  </a:cubicBezTo>
                  <a:lnTo>
                    <a:pt x="6301" y="193"/>
                  </a:lnTo>
                  <a:lnTo>
                    <a:pt x="6686" y="1511"/>
                  </a:lnTo>
                  <a:lnTo>
                    <a:pt x="6751" y="1607"/>
                  </a:lnTo>
                  <a:lnTo>
                    <a:pt x="8069" y="2604"/>
                  </a:lnTo>
                  <a:lnTo>
                    <a:pt x="7972" y="3086"/>
                  </a:lnTo>
                  <a:cubicBezTo>
                    <a:pt x="6911" y="2990"/>
                    <a:pt x="5883" y="2893"/>
                    <a:pt x="5336" y="2893"/>
                  </a:cubicBezTo>
                  <a:lnTo>
                    <a:pt x="4918" y="1607"/>
                  </a:lnTo>
                  <a:cubicBezTo>
                    <a:pt x="4918" y="1543"/>
                    <a:pt x="4854" y="1511"/>
                    <a:pt x="4790" y="1511"/>
                  </a:cubicBezTo>
                  <a:lnTo>
                    <a:pt x="2540" y="1543"/>
                  </a:lnTo>
                  <a:lnTo>
                    <a:pt x="1929" y="707"/>
                  </a:lnTo>
                  <a:cubicBezTo>
                    <a:pt x="1910" y="670"/>
                    <a:pt x="1869" y="654"/>
                    <a:pt x="1826" y="654"/>
                  </a:cubicBezTo>
                  <a:cubicBezTo>
                    <a:pt x="1795" y="654"/>
                    <a:pt x="1763" y="662"/>
                    <a:pt x="1736" y="675"/>
                  </a:cubicBezTo>
                  <a:lnTo>
                    <a:pt x="1672" y="772"/>
                  </a:lnTo>
                  <a:lnTo>
                    <a:pt x="1704" y="900"/>
                  </a:lnTo>
                  <a:lnTo>
                    <a:pt x="2347" y="1768"/>
                  </a:lnTo>
                  <a:cubicBezTo>
                    <a:pt x="2379" y="1832"/>
                    <a:pt x="2443" y="1832"/>
                    <a:pt x="2475" y="1832"/>
                  </a:cubicBezTo>
                  <a:lnTo>
                    <a:pt x="4661" y="1800"/>
                  </a:lnTo>
                  <a:lnTo>
                    <a:pt x="5015" y="2925"/>
                  </a:lnTo>
                  <a:cubicBezTo>
                    <a:pt x="4436" y="3022"/>
                    <a:pt x="3504" y="3343"/>
                    <a:pt x="2700" y="3665"/>
                  </a:cubicBezTo>
                  <a:cubicBezTo>
                    <a:pt x="1897" y="3986"/>
                    <a:pt x="1672" y="4983"/>
                    <a:pt x="2250" y="5626"/>
                  </a:cubicBezTo>
                  <a:lnTo>
                    <a:pt x="3890" y="7361"/>
                  </a:lnTo>
                  <a:lnTo>
                    <a:pt x="3150" y="8133"/>
                  </a:lnTo>
                  <a:lnTo>
                    <a:pt x="1190" y="7072"/>
                  </a:lnTo>
                  <a:lnTo>
                    <a:pt x="1061" y="7072"/>
                  </a:lnTo>
                  <a:lnTo>
                    <a:pt x="65" y="7554"/>
                  </a:lnTo>
                  <a:lnTo>
                    <a:pt x="0" y="7651"/>
                  </a:lnTo>
                  <a:lnTo>
                    <a:pt x="0" y="7747"/>
                  </a:lnTo>
                  <a:cubicBezTo>
                    <a:pt x="24" y="7819"/>
                    <a:pt x="85" y="7856"/>
                    <a:pt x="154" y="7856"/>
                  </a:cubicBezTo>
                  <a:cubicBezTo>
                    <a:pt x="177" y="7856"/>
                    <a:pt x="201" y="7852"/>
                    <a:pt x="225" y="7844"/>
                  </a:cubicBezTo>
                  <a:lnTo>
                    <a:pt x="1125" y="7393"/>
                  </a:lnTo>
                  <a:lnTo>
                    <a:pt x="3086" y="8454"/>
                  </a:lnTo>
                  <a:cubicBezTo>
                    <a:pt x="3105" y="8464"/>
                    <a:pt x="3124" y="8468"/>
                    <a:pt x="3143" y="8468"/>
                  </a:cubicBezTo>
                  <a:cubicBezTo>
                    <a:pt x="3188" y="8468"/>
                    <a:pt x="3234" y="8445"/>
                    <a:pt x="3279" y="8422"/>
                  </a:cubicBezTo>
                  <a:lnTo>
                    <a:pt x="4083" y="7586"/>
                  </a:lnTo>
                  <a:lnTo>
                    <a:pt x="4211" y="7747"/>
                  </a:lnTo>
                  <a:lnTo>
                    <a:pt x="6622" y="8615"/>
                  </a:lnTo>
                  <a:lnTo>
                    <a:pt x="6461" y="9290"/>
                  </a:lnTo>
                  <a:lnTo>
                    <a:pt x="4822" y="9547"/>
                  </a:lnTo>
                  <a:lnTo>
                    <a:pt x="4726" y="9611"/>
                  </a:lnTo>
                  <a:lnTo>
                    <a:pt x="3793" y="10608"/>
                  </a:lnTo>
                  <a:lnTo>
                    <a:pt x="3729" y="10672"/>
                  </a:lnTo>
                  <a:cubicBezTo>
                    <a:pt x="3729" y="10704"/>
                    <a:pt x="3729" y="10769"/>
                    <a:pt x="3793" y="10801"/>
                  </a:cubicBezTo>
                  <a:cubicBezTo>
                    <a:pt x="3825" y="10833"/>
                    <a:pt x="3866" y="10849"/>
                    <a:pt x="3902" y="10849"/>
                  </a:cubicBezTo>
                  <a:cubicBezTo>
                    <a:pt x="3938" y="10849"/>
                    <a:pt x="3970" y="10833"/>
                    <a:pt x="3986" y="10801"/>
                  </a:cubicBezTo>
                  <a:lnTo>
                    <a:pt x="4918" y="9836"/>
                  </a:lnTo>
                  <a:lnTo>
                    <a:pt x="6590" y="9579"/>
                  </a:lnTo>
                  <a:cubicBezTo>
                    <a:pt x="6654" y="9547"/>
                    <a:pt x="6718" y="9515"/>
                    <a:pt x="6718" y="9451"/>
                  </a:cubicBezTo>
                  <a:lnTo>
                    <a:pt x="6911" y="8711"/>
                  </a:lnTo>
                  <a:lnTo>
                    <a:pt x="9579" y="9676"/>
                  </a:lnTo>
                  <a:cubicBezTo>
                    <a:pt x="9579" y="9676"/>
                    <a:pt x="10029" y="9290"/>
                    <a:pt x="10544" y="8583"/>
                  </a:cubicBezTo>
                  <a:lnTo>
                    <a:pt x="10897" y="9419"/>
                  </a:lnTo>
                  <a:lnTo>
                    <a:pt x="10929" y="9483"/>
                  </a:lnTo>
                  <a:lnTo>
                    <a:pt x="11894" y="10287"/>
                  </a:lnTo>
                  <a:lnTo>
                    <a:pt x="12183" y="11572"/>
                  </a:lnTo>
                  <a:cubicBezTo>
                    <a:pt x="12183" y="11625"/>
                    <a:pt x="12247" y="11677"/>
                    <a:pt x="12323" y="11677"/>
                  </a:cubicBezTo>
                  <a:cubicBezTo>
                    <a:pt x="12340" y="11677"/>
                    <a:pt x="12358" y="11675"/>
                    <a:pt x="12376" y="11669"/>
                  </a:cubicBezTo>
                  <a:cubicBezTo>
                    <a:pt x="12440" y="11669"/>
                    <a:pt x="12504" y="11572"/>
                    <a:pt x="12472" y="11508"/>
                  </a:cubicBezTo>
                  <a:lnTo>
                    <a:pt x="12183" y="10158"/>
                  </a:lnTo>
                  <a:lnTo>
                    <a:pt x="12119" y="10061"/>
                  </a:lnTo>
                  <a:lnTo>
                    <a:pt x="11154" y="9258"/>
                  </a:lnTo>
                  <a:lnTo>
                    <a:pt x="10737" y="8294"/>
                  </a:lnTo>
                  <a:cubicBezTo>
                    <a:pt x="10769" y="8229"/>
                    <a:pt x="10833" y="8165"/>
                    <a:pt x="10865" y="8101"/>
                  </a:cubicBezTo>
                  <a:lnTo>
                    <a:pt x="11701" y="8294"/>
                  </a:lnTo>
                  <a:lnTo>
                    <a:pt x="11829" y="7683"/>
                  </a:lnTo>
                  <a:lnTo>
                    <a:pt x="12408" y="7844"/>
                  </a:lnTo>
                  <a:cubicBezTo>
                    <a:pt x="12826" y="8261"/>
                    <a:pt x="14722" y="10158"/>
                    <a:pt x="15044" y="11476"/>
                  </a:cubicBezTo>
                  <a:cubicBezTo>
                    <a:pt x="15068" y="11548"/>
                    <a:pt x="15128" y="11584"/>
                    <a:pt x="15184" y="11584"/>
                  </a:cubicBezTo>
                  <a:cubicBezTo>
                    <a:pt x="15203" y="11584"/>
                    <a:pt x="15221" y="11580"/>
                    <a:pt x="15237" y="11572"/>
                  </a:cubicBezTo>
                  <a:cubicBezTo>
                    <a:pt x="15333" y="11572"/>
                    <a:pt x="15365" y="11476"/>
                    <a:pt x="15333" y="11412"/>
                  </a:cubicBezTo>
                  <a:cubicBezTo>
                    <a:pt x="15012" y="10029"/>
                    <a:pt x="13179" y="8165"/>
                    <a:pt x="12665" y="7651"/>
                  </a:cubicBezTo>
                  <a:lnTo>
                    <a:pt x="12954" y="6558"/>
                  </a:lnTo>
                  <a:cubicBezTo>
                    <a:pt x="13630" y="6365"/>
                    <a:pt x="15815" y="5722"/>
                    <a:pt x="16876" y="4886"/>
                  </a:cubicBezTo>
                  <a:cubicBezTo>
                    <a:pt x="16940" y="4854"/>
                    <a:pt x="16940" y="4758"/>
                    <a:pt x="16908" y="4661"/>
                  </a:cubicBezTo>
                  <a:cubicBezTo>
                    <a:pt x="16876" y="4629"/>
                    <a:pt x="16836" y="4613"/>
                    <a:pt x="16796" y="4613"/>
                  </a:cubicBezTo>
                  <a:cubicBezTo>
                    <a:pt x="16756" y="4613"/>
                    <a:pt x="16715" y="4629"/>
                    <a:pt x="16683" y="4661"/>
                  </a:cubicBezTo>
                  <a:cubicBezTo>
                    <a:pt x="15655" y="5465"/>
                    <a:pt x="13308" y="6140"/>
                    <a:pt x="12762" y="6301"/>
                  </a:cubicBezTo>
                  <a:lnTo>
                    <a:pt x="12119" y="6140"/>
                  </a:lnTo>
                  <a:lnTo>
                    <a:pt x="12279" y="5561"/>
                  </a:lnTo>
                  <a:lnTo>
                    <a:pt x="11604" y="5401"/>
                  </a:lnTo>
                  <a:cubicBezTo>
                    <a:pt x="11572" y="5143"/>
                    <a:pt x="11540" y="4854"/>
                    <a:pt x="11476" y="4629"/>
                  </a:cubicBezTo>
                  <a:lnTo>
                    <a:pt x="12472" y="3793"/>
                  </a:lnTo>
                  <a:lnTo>
                    <a:pt x="13694" y="3536"/>
                  </a:lnTo>
                  <a:lnTo>
                    <a:pt x="13790" y="3472"/>
                  </a:lnTo>
                  <a:lnTo>
                    <a:pt x="14690" y="2443"/>
                  </a:lnTo>
                  <a:cubicBezTo>
                    <a:pt x="14722" y="2379"/>
                    <a:pt x="14722" y="2283"/>
                    <a:pt x="14658" y="2218"/>
                  </a:cubicBezTo>
                  <a:cubicBezTo>
                    <a:pt x="14626" y="2186"/>
                    <a:pt x="14586" y="2170"/>
                    <a:pt x="14546" y="2170"/>
                  </a:cubicBezTo>
                  <a:cubicBezTo>
                    <a:pt x="14505" y="2170"/>
                    <a:pt x="14465" y="2186"/>
                    <a:pt x="14433" y="2218"/>
                  </a:cubicBezTo>
                  <a:lnTo>
                    <a:pt x="13597" y="3247"/>
                  </a:lnTo>
                  <a:lnTo>
                    <a:pt x="12376" y="3504"/>
                  </a:lnTo>
                  <a:lnTo>
                    <a:pt x="12312" y="3536"/>
                  </a:lnTo>
                  <a:lnTo>
                    <a:pt x="11379" y="4308"/>
                  </a:lnTo>
                  <a:cubicBezTo>
                    <a:pt x="11187" y="3761"/>
                    <a:pt x="10929" y="3375"/>
                    <a:pt x="10929" y="3375"/>
                  </a:cubicBezTo>
                  <a:cubicBezTo>
                    <a:pt x="10929" y="3375"/>
                    <a:pt x="9644" y="3247"/>
                    <a:pt x="8261" y="3118"/>
                  </a:cubicBezTo>
                  <a:lnTo>
                    <a:pt x="8390" y="2572"/>
                  </a:lnTo>
                  <a:cubicBezTo>
                    <a:pt x="8422" y="2508"/>
                    <a:pt x="8390" y="2443"/>
                    <a:pt x="8358" y="2411"/>
                  </a:cubicBezTo>
                  <a:lnTo>
                    <a:pt x="6976" y="1382"/>
                  </a:lnTo>
                  <a:lnTo>
                    <a:pt x="6590" y="129"/>
                  </a:lnTo>
                  <a:cubicBezTo>
                    <a:pt x="6590" y="32"/>
                    <a:pt x="6493" y="0"/>
                    <a:pt x="6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3990;p64">
              <a:extLst>
                <a:ext uri="{FF2B5EF4-FFF2-40B4-BE49-F238E27FC236}">
                  <a16:creationId xmlns:a16="http://schemas.microsoft.com/office/drawing/2014/main" id="{B0795B27-62BF-04A9-3E50-10BB99348E5A}"/>
                </a:ext>
              </a:extLst>
            </p:cNvPr>
            <p:cNvSpPr/>
            <p:nvPr/>
          </p:nvSpPr>
          <p:spPr>
            <a:xfrm>
              <a:off x="4112125" y="3168875"/>
              <a:ext cx="157550" cy="145500"/>
            </a:xfrm>
            <a:custGeom>
              <a:avLst/>
              <a:gdLst/>
              <a:ahLst/>
              <a:cxnLst/>
              <a:rect l="l" t="t" r="r" b="b"/>
              <a:pathLst>
                <a:path w="6302" h="5820" extrusionOk="0">
                  <a:moveTo>
                    <a:pt x="1094" y="1"/>
                  </a:moveTo>
                  <a:lnTo>
                    <a:pt x="1415" y="1512"/>
                  </a:lnTo>
                  <a:lnTo>
                    <a:pt x="740" y="2090"/>
                  </a:lnTo>
                  <a:lnTo>
                    <a:pt x="1126" y="2862"/>
                  </a:lnTo>
                  <a:lnTo>
                    <a:pt x="1" y="4180"/>
                  </a:lnTo>
                  <a:lnTo>
                    <a:pt x="5112" y="5819"/>
                  </a:lnTo>
                  <a:lnTo>
                    <a:pt x="4308" y="2958"/>
                  </a:lnTo>
                  <a:lnTo>
                    <a:pt x="6301" y="483"/>
                  </a:lnTo>
                  <a:lnTo>
                    <a:pt x="10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3991;p64">
              <a:extLst>
                <a:ext uri="{FF2B5EF4-FFF2-40B4-BE49-F238E27FC236}">
                  <a16:creationId xmlns:a16="http://schemas.microsoft.com/office/drawing/2014/main" id="{26B9E569-8434-893D-6E13-A40D24A7F8B0}"/>
                </a:ext>
              </a:extLst>
            </p:cNvPr>
            <p:cNvSpPr/>
            <p:nvPr/>
          </p:nvSpPr>
          <p:spPr>
            <a:xfrm>
              <a:off x="4108125" y="3164875"/>
              <a:ext cx="165550" cy="153050"/>
            </a:xfrm>
            <a:custGeom>
              <a:avLst/>
              <a:gdLst/>
              <a:ahLst/>
              <a:cxnLst/>
              <a:rect l="l" t="t" r="r" b="b"/>
              <a:pathLst>
                <a:path w="6622" h="6122" extrusionOk="0">
                  <a:moveTo>
                    <a:pt x="1447" y="322"/>
                  </a:moveTo>
                  <a:lnTo>
                    <a:pt x="6172" y="772"/>
                  </a:lnTo>
                  <a:lnTo>
                    <a:pt x="4372" y="3022"/>
                  </a:lnTo>
                  <a:lnTo>
                    <a:pt x="4340" y="3150"/>
                  </a:lnTo>
                  <a:lnTo>
                    <a:pt x="5047" y="5722"/>
                  </a:lnTo>
                  <a:lnTo>
                    <a:pt x="418" y="4243"/>
                  </a:lnTo>
                  <a:lnTo>
                    <a:pt x="1414" y="3118"/>
                  </a:lnTo>
                  <a:lnTo>
                    <a:pt x="1447" y="3054"/>
                  </a:lnTo>
                  <a:lnTo>
                    <a:pt x="1447" y="2958"/>
                  </a:lnTo>
                  <a:lnTo>
                    <a:pt x="1093" y="2283"/>
                  </a:lnTo>
                  <a:lnTo>
                    <a:pt x="1672" y="1768"/>
                  </a:lnTo>
                  <a:cubicBezTo>
                    <a:pt x="1736" y="1736"/>
                    <a:pt x="1736" y="1672"/>
                    <a:pt x="1736" y="1640"/>
                  </a:cubicBezTo>
                  <a:lnTo>
                    <a:pt x="1447" y="322"/>
                  </a:lnTo>
                  <a:close/>
                  <a:moveTo>
                    <a:pt x="1254" y="0"/>
                  </a:moveTo>
                  <a:cubicBezTo>
                    <a:pt x="1222" y="0"/>
                    <a:pt x="1157" y="32"/>
                    <a:pt x="1125" y="65"/>
                  </a:cubicBezTo>
                  <a:lnTo>
                    <a:pt x="1093" y="193"/>
                  </a:lnTo>
                  <a:lnTo>
                    <a:pt x="1414" y="1608"/>
                  </a:lnTo>
                  <a:lnTo>
                    <a:pt x="804" y="2122"/>
                  </a:lnTo>
                  <a:cubicBezTo>
                    <a:pt x="739" y="2186"/>
                    <a:pt x="707" y="2250"/>
                    <a:pt x="772" y="2315"/>
                  </a:cubicBezTo>
                  <a:lnTo>
                    <a:pt x="1125" y="2990"/>
                  </a:lnTo>
                  <a:lnTo>
                    <a:pt x="32" y="4211"/>
                  </a:lnTo>
                  <a:lnTo>
                    <a:pt x="0" y="4275"/>
                  </a:lnTo>
                  <a:lnTo>
                    <a:pt x="0" y="4372"/>
                  </a:lnTo>
                  <a:cubicBezTo>
                    <a:pt x="0" y="4404"/>
                    <a:pt x="64" y="4468"/>
                    <a:pt x="97" y="4468"/>
                  </a:cubicBezTo>
                  <a:lnTo>
                    <a:pt x="5207" y="6108"/>
                  </a:lnTo>
                  <a:cubicBezTo>
                    <a:pt x="5226" y="6117"/>
                    <a:pt x="5245" y="6121"/>
                    <a:pt x="5263" y="6121"/>
                  </a:cubicBezTo>
                  <a:cubicBezTo>
                    <a:pt x="5307" y="6121"/>
                    <a:pt x="5345" y="6098"/>
                    <a:pt x="5368" y="6076"/>
                  </a:cubicBezTo>
                  <a:cubicBezTo>
                    <a:pt x="5400" y="6043"/>
                    <a:pt x="5432" y="5979"/>
                    <a:pt x="5400" y="5915"/>
                  </a:cubicBezTo>
                  <a:lnTo>
                    <a:pt x="4661" y="3150"/>
                  </a:lnTo>
                  <a:lnTo>
                    <a:pt x="6590" y="740"/>
                  </a:lnTo>
                  <a:cubicBezTo>
                    <a:pt x="6622" y="675"/>
                    <a:pt x="6622" y="643"/>
                    <a:pt x="6622" y="579"/>
                  </a:cubicBezTo>
                  <a:cubicBezTo>
                    <a:pt x="6590" y="515"/>
                    <a:pt x="6558" y="482"/>
                    <a:pt x="6493" y="482"/>
                  </a:cubicBezTo>
                  <a:lnTo>
                    <a:pt x="1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3992;p64">
              <a:extLst>
                <a:ext uri="{FF2B5EF4-FFF2-40B4-BE49-F238E27FC236}">
                  <a16:creationId xmlns:a16="http://schemas.microsoft.com/office/drawing/2014/main" id="{9915FDCE-EBEA-135E-022A-414D857508AF}"/>
                </a:ext>
              </a:extLst>
            </p:cNvPr>
            <p:cNvSpPr/>
            <p:nvPr/>
          </p:nvSpPr>
          <p:spPr>
            <a:xfrm>
              <a:off x="4219825" y="3191400"/>
              <a:ext cx="59475" cy="107700"/>
            </a:xfrm>
            <a:custGeom>
              <a:avLst/>
              <a:gdLst/>
              <a:ahLst/>
              <a:cxnLst/>
              <a:rect l="l" t="t" r="r" b="b"/>
              <a:pathLst>
                <a:path w="2379" h="4308" extrusionOk="0">
                  <a:moveTo>
                    <a:pt x="1736" y="0"/>
                  </a:moveTo>
                  <a:lnTo>
                    <a:pt x="0" y="2057"/>
                  </a:lnTo>
                  <a:lnTo>
                    <a:pt x="739" y="4307"/>
                  </a:lnTo>
                  <a:lnTo>
                    <a:pt x="2379" y="2572"/>
                  </a:lnTo>
                  <a:lnTo>
                    <a:pt x="173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3993;p64">
              <a:extLst>
                <a:ext uri="{FF2B5EF4-FFF2-40B4-BE49-F238E27FC236}">
                  <a16:creationId xmlns:a16="http://schemas.microsoft.com/office/drawing/2014/main" id="{A88BF81C-9F9F-E071-0258-5BE86ABC16A8}"/>
                </a:ext>
              </a:extLst>
            </p:cNvPr>
            <p:cNvSpPr/>
            <p:nvPr/>
          </p:nvSpPr>
          <p:spPr>
            <a:xfrm>
              <a:off x="4216600" y="3187375"/>
              <a:ext cx="66725" cy="115275"/>
            </a:xfrm>
            <a:custGeom>
              <a:avLst/>
              <a:gdLst/>
              <a:ahLst/>
              <a:cxnLst/>
              <a:rect l="l" t="t" r="r" b="b"/>
              <a:pathLst>
                <a:path w="2669" h="4611" extrusionOk="0">
                  <a:moveTo>
                    <a:pt x="1801" y="482"/>
                  </a:moveTo>
                  <a:lnTo>
                    <a:pt x="2347" y="2668"/>
                  </a:lnTo>
                  <a:lnTo>
                    <a:pt x="933" y="4179"/>
                  </a:lnTo>
                  <a:lnTo>
                    <a:pt x="322" y="2250"/>
                  </a:lnTo>
                  <a:lnTo>
                    <a:pt x="1801" y="482"/>
                  </a:lnTo>
                  <a:close/>
                  <a:moveTo>
                    <a:pt x="1897" y="0"/>
                  </a:moveTo>
                  <a:cubicBezTo>
                    <a:pt x="1865" y="0"/>
                    <a:pt x="1801" y="0"/>
                    <a:pt x="1769" y="65"/>
                  </a:cubicBezTo>
                  <a:lnTo>
                    <a:pt x="33" y="2122"/>
                  </a:lnTo>
                  <a:lnTo>
                    <a:pt x="1" y="2186"/>
                  </a:lnTo>
                  <a:lnTo>
                    <a:pt x="1" y="2283"/>
                  </a:lnTo>
                  <a:lnTo>
                    <a:pt x="708" y="4501"/>
                  </a:lnTo>
                  <a:cubicBezTo>
                    <a:pt x="740" y="4565"/>
                    <a:pt x="772" y="4597"/>
                    <a:pt x="836" y="4597"/>
                  </a:cubicBezTo>
                  <a:cubicBezTo>
                    <a:pt x="855" y="4606"/>
                    <a:pt x="871" y="4610"/>
                    <a:pt x="885" y="4610"/>
                  </a:cubicBezTo>
                  <a:cubicBezTo>
                    <a:pt x="919" y="4610"/>
                    <a:pt x="942" y="4588"/>
                    <a:pt x="965" y="4565"/>
                  </a:cubicBezTo>
                  <a:lnTo>
                    <a:pt x="2636" y="2829"/>
                  </a:lnTo>
                  <a:cubicBezTo>
                    <a:pt x="2669" y="2797"/>
                    <a:pt x="2669" y="2733"/>
                    <a:pt x="2669" y="2700"/>
                  </a:cubicBezTo>
                  <a:lnTo>
                    <a:pt x="2026" y="97"/>
                  </a:lnTo>
                  <a:cubicBezTo>
                    <a:pt x="2026" y="65"/>
                    <a:pt x="1961" y="0"/>
                    <a:pt x="18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3994;p64">
              <a:extLst>
                <a:ext uri="{FF2B5EF4-FFF2-40B4-BE49-F238E27FC236}">
                  <a16:creationId xmlns:a16="http://schemas.microsoft.com/office/drawing/2014/main" id="{E4E89099-9BF8-E682-250D-F8056CA3121F}"/>
                </a:ext>
              </a:extLst>
            </p:cNvPr>
            <p:cNvSpPr/>
            <p:nvPr/>
          </p:nvSpPr>
          <p:spPr>
            <a:xfrm>
              <a:off x="2692150" y="2510725"/>
              <a:ext cx="427550" cy="357150"/>
            </a:xfrm>
            <a:custGeom>
              <a:avLst/>
              <a:gdLst/>
              <a:ahLst/>
              <a:cxnLst/>
              <a:rect l="l" t="t" r="r" b="b"/>
              <a:pathLst>
                <a:path w="17102" h="14286" extrusionOk="0">
                  <a:moveTo>
                    <a:pt x="3601" y="1"/>
                  </a:moveTo>
                  <a:cubicBezTo>
                    <a:pt x="3504" y="1"/>
                    <a:pt x="3440" y="65"/>
                    <a:pt x="3440" y="161"/>
                  </a:cubicBezTo>
                  <a:cubicBezTo>
                    <a:pt x="3376" y="1544"/>
                    <a:pt x="4597" y="3858"/>
                    <a:pt x="4951" y="4501"/>
                  </a:cubicBezTo>
                  <a:lnTo>
                    <a:pt x="4372" y="5465"/>
                  </a:lnTo>
                  <a:cubicBezTo>
                    <a:pt x="3665" y="5465"/>
                    <a:pt x="1383" y="5465"/>
                    <a:pt x="129" y="5947"/>
                  </a:cubicBezTo>
                  <a:cubicBezTo>
                    <a:pt x="65" y="5980"/>
                    <a:pt x="1" y="6076"/>
                    <a:pt x="33" y="6140"/>
                  </a:cubicBezTo>
                  <a:cubicBezTo>
                    <a:pt x="57" y="6213"/>
                    <a:pt x="117" y="6249"/>
                    <a:pt x="173" y="6249"/>
                  </a:cubicBezTo>
                  <a:cubicBezTo>
                    <a:pt x="192" y="6249"/>
                    <a:pt x="210" y="6245"/>
                    <a:pt x="226" y="6237"/>
                  </a:cubicBezTo>
                  <a:cubicBezTo>
                    <a:pt x="1222" y="5853"/>
                    <a:pt x="2949" y="5775"/>
                    <a:pt x="3907" y="5775"/>
                  </a:cubicBezTo>
                  <a:cubicBezTo>
                    <a:pt x="4154" y="5775"/>
                    <a:pt x="4350" y="5780"/>
                    <a:pt x="4469" y="5787"/>
                  </a:cubicBezTo>
                  <a:lnTo>
                    <a:pt x="5015" y="6108"/>
                  </a:lnTo>
                  <a:lnTo>
                    <a:pt x="4726" y="6622"/>
                  </a:lnTo>
                  <a:lnTo>
                    <a:pt x="5337" y="6944"/>
                  </a:lnTo>
                  <a:cubicBezTo>
                    <a:pt x="5272" y="7233"/>
                    <a:pt x="5240" y="7490"/>
                    <a:pt x="5240" y="7747"/>
                  </a:cubicBezTo>
                  <a:lnTo>
                    <a:pt x="4019" y="8230"/>
                  </a:lnTo>
                  <a:lnTo>
                    <a:pt x="2765" y="8165"/>
                  </a:lnTo>
                  <a:lnTo>
                    <a:pt x="2701" y="8197"/>
                  </a:lnTo>
                  <a:lnTo>
                    <a:pt x="1544" y="8937"/>
                  </a:lnTo>
                  <a:cubicBezTo>
                    <a:pt x="1447" y="9001"/>
                    <a:pt x="1447" y="9065"/>
                    <a:pt x="1479" y="9162"/>
                  </a:cubicBezTo>
                  <a:cubicBezTo>
                    <a:pt x="1517" y="9199"/>
                    <a:pt x="1566" y="9215"/>
                    <a:pt x="1612" y="9215"/>
                  </a:cubicBezTo>
                  <a:cubicBezTo>
                    <a:pt x="1646" y="9215"/>
                    <a:pt x="1678" y="9207"/>
                    <a:pt x="1704" y="9194"/>
                  </a:cubicBezTo>
                  <a:lnTo>
                    <a:pt x="2797" y="8455"/>
                  </a:lnTo>
                  <a:lnTo>
                    <a:pt x="4051" y="8551"/>
                  </a:lnTo>
                  <a:lnTo>
                    <a:pt x="4115" y="8551"/>
                  </a:lnTo>
                  <a:lnTo>
                    <a:pt x="5240" y="8069"/>
                  </a:lnTo>
                  <a:cubicBezTo>
                    <a:pt x="5272" y="8680"/>
                    <a:pt x="5401" y="9098"/>
                    <a:pt x="5401" y="9098"/>
                  </a:cubicBezTo>
                  <a:cubicBezTo>
                    <a:pt x="5401" y="9098"/>
                    <a:pt x="6590" y="9580"/>
                    <a:pt x="7876" y="10094"/>
                  </a:cubicBezTo>
                  <a:lnTo>
                    <a:pt x="7587" y="10576"/>
                  </a:lnTo>
                  <a:cubicBezTo>
                    <a:pt x="7555" y="10640"/>
                    <a:pt x="7555" y="10705"/>
                    <a:pt x="7587" y="10769"/>
                  </a:cubicBezTo>
                  <a:lnTo>
                    <a:pt x="8615" y="12119"/>
                  </a:lnTo>
                  <a:lnTo>
                    <a:pt x="8615" y="13469"/>
                  </a:lnTo>
                  <a:cubicBezTo>
                    <a:pt x="8615" y="13533"/>
                    <a:pt x="8680" y="13598"/>
                    <a:pt x="8776" y="13598"/>
                  </a:cubicBezTo>
                  <a:cubicBezTo>
                    <a:pt x="8840" y="13598"/>
                    <a:pt x="8873" y="13566"/>
                    <a:pt x="8905" y="13533"/>
                  </a:cubicBezTo>
                  <a:lnTo>
                    <a:pt x="8937" y="13469"/>
                  </a:lnTo>
                  <a:lnTo>
                    <a:pt x="8937" y="12087"/>
                  </a:lnTo>
                  <a:lnTo>
                    <a:pt x="8905" y="11991"/>
                  </a:lnTo>
                  <a:lnTo>
                    <a:pt x="7908" y="10640"/>
                  </a:lnTo>
                  <a:lnTo>
                    <a:pt x="8165" y="10223"/>
                  </a:lnTo>
                  <a:cubicBezTo>
                    <a:pt x="9130" y="10608"/>
                    <a:pt x="10126" y="10994"/>
                    <a:pt x="10640" y="11123"/>
                  </a:cubicBezTo>
                  <a:lnTo>
                    <a:pt x="10640" y="12505"/>
                  </a:lnTo>
                  <a:cubicBezTo>
                    <a:pt x="10640" y="12569"/>
                    <a:pt x="10705" y="12633"/>
                    <a:pt x="10769" y="12633"/>
                  </a:cubicBezTo>
                  <a:lnTo>
                    <a:pt x="12891" y="13244"/>
                  </a:lnTo>
                  <a:lnTo>
                    <a:pt x="13276" y="14209"/>
                  </a:lnTo>
                  <a:cubicBezTo>
                    <a:pt x="13276" y="14256"/>
                    <a:pt x="13328" y="14285"/>
                    <a:pt x="13394" y="14285"/>
                  </a:cubicBezTo>
                  <a:cubicBezTo>
                    <a:pt x="13417" y="14285"/>
                    <a:pt x="13443" y="14281"/>
                    <a:pt x="13469" y="14273"/>
                  </a:cubicBezTo>
                  <a:lnTo>
                    <a:pt x="13533" y="14209"/>
                  </a:lnTo>
                  <a:lnTo>
                    <a:pt x="13533" y="14080"/>
                  </a:lnTo>
                  <a:lnTo>
                    <a:pt x="13148" y="13051"/>
                  </a:lnTo>
                  <a:lnTo>
                    <a:pt x="13051" y="12987"/>
                  </a:lnTo>
                  <a:lnTo>
                    <a:pt x="10962" y="12376"/>
                  </a:lnTo>
                  <a:lnTo>
                    <a:pt x="10930" y="11187"/>
                  </a:lnTo>
                  <a:lnTo>
                    <a:pt x="10930" y="11187"/>
                  </a:lnTo>
                  <a:cubicBezTo>
                    <a:pt x="11186" y="11227"/>
                    <a:pt x="11503" y="11245"/>
                    <a:pt x="11850" y="11245"/>
                  </a:cubicBezTo>
                  <a:cubicBezTo>
                    <a:pt x="12331" y="11245"/>
                    <a:pt x="12868" y="11211"/>
                    <a:pt x="13373" y="11155"/>
                  </a:cubicBezTo>
                  <a:cubicBezTo>
                    <a:pt x="14241" y="11091"/>
                    <a:pt x="14723" y="10190"/>
                    <a:pt x="14369" y="9419"/>
                  </a:cubicBezTo>
                  <a:lnTo>
                    <a:pt x="13308" y="7265"/>
                  </a:lnTo>
                  <a:lnTo>
                    <a:pt x="14208" y="6751"/>
                  </a:lnTo>
                  <a:lnTo>
                    <a:pt x="15784" y="8294"/>
                  </a:lnTo>
                  <a:lnTo>
                    <a:pt x="15912" y="8358"/>
                  </a:lnTo>
                  <a:lnTo>
                    <a:pt x="17005" y="8165"/>
                  </a:lnTo>
                  <a:lnTo>
                    <a:pt x="17101" y="8101"/>
                  </a:lnTo>
                  <a:lnTo>
                    <a:pt x="17101" y="8005"/>
                  </a:lnTo>
                  <a:cubicBezTo>
                    <a:pt x="17101" y="7925"/>
                    <a:pt x="17058" y="7868"/>
                    <a:pt x="16989" y="7868"/>
                  </a:cubicBezTo>
                  <a:cubicBezTo>
                    <a:pt x="16974" y="7868"/>
                    <a:pt x="16958" y="7870"/>
                    <a:pt x="16941" y="7876"/>
                  </a:cubicBezTo>
                  <a:lnTo>
                    <a:pt x="15944" y="8037"/>
                  </a:lnTo>
                  <a:lnTo>
                    <a:pt x="14369" y="6462"/>
                  </a:lnTo>
                  <a:cubicBezTo>
                    <a:pt x="14324" y="6439"/>
                    <a:pt x="14278" y="6416"/>
                    <a:pt x="14233" y="6416"/>
                  </a:cubicBezTo>
                  <a:cubicBezTo>
                    <a:pt x="14214" y="6416"/>
                    <a:pt x="14195" y="6420"/>
                    <a:pt x="14176" y="6430"/>
                  </a:cubicBezTo>
                  <a:lnTo>
                    <a:pt x="13148" y="7008"/>
                  </a:lnTo>
                  <a:lnTo>
                    <a:pt x="13083" y="6815"/>
                  </a:lnTo>
                  <a:lnTo>
                    <a:pt x="11026" y="5304"/>
                  </a:lnTo>
                  <a:lnTo>
                    <a:pt x="11380" y="4694"/>
                  </a:lnTo>
                  <a:lnTo>
                    <a:pt x="13019" y="4919"/>
                  </a:lnTo>
                  <a:lnTo>
                    <a:pt x="13116" y="4887"/>
                  </a:lnTo>
                  <a:lnTo>
                    <a:pt x="14305" y="4212"/>
                  </a:lnTo>
                  <a:lnTo>
                    <a:pt x="14369" y="4147"/>
                  </a:lnTo>
                  <a:cubicBezTo>
                    <a:pt x="14401" y="4115"/>
                    <a:pt x="14401" y="4051"/>
                    <a:pt x="14369" y="3987"/>
                  </a:cubicBezTo>
                  <a:cubicBezTo>
                    <a:pt x="14349" y="3947"/>
                    <a:pt x="14305" y="3919"/>
                    <a:pt x="14251" y="3919"/>
                  </a:cubicBezTo>
                  <a:cubicBezTo>
                    <a:pt x="14218" y="3919"/>
                    <a:pt x="14181" y="3930"/>
                    <a:pt x="14144" y="3954"/>
                  </a:cubicBezTo>
                  <a:lnTo>
                    <a:pt x="12987" y="4597"/>
                  </a:lnTo>
                  <a:lnTo>
                    <a:pt x="11315" y="4404"/>
                  </a:lnTo>
                  <a:cubicBezTo>
                    <a:pt x="11298" y="4396"/>
                    <a:pt x="11281" y="4392"/>
                    <a:pt x="11264" y="4392"/>
                  </a:cubicBezTo>
                  <a:cubicBezTo>
                    <a:pt x="11219" y="4392"/>
                    <a:pt x="11178" y="4422"/>
                    <a:pt x="11155" y="4469"/>
                  </a:cubicBezTo>
                  <a:lnTo>
                    <a:pt x="10769" y="5112"/>
                  </a:lnTo>
                  <a:lnTo>
                    <a:pt x="8487" y="3440"/>
                  </a:lnTo>
                  <a:cubicBezTo>
                    <a:pt x="8487" y="3440"/>
                    <a:pt x="7940" y="3697"/>
                    <a:pt x="7265" y="4212"/>
                  </a:cubicBezTo>
                  <a:lnTo>
                    <a:pt x="7137" y="3312"/>
                  </a:lnTo>
                  <a:lnTo>
                    <a:pt x="7137" y="3247"/>
                  </a:lnTo>
                  <a:lnTo>
                    <a:pt x="6462" y="2219"/>
                  </a:lnTo>
                  <a:lnTo>
                    <a:pt x="6526" y="901"/>
                  </a:lnTo>
                  <a:cubicBezTo>
                    <a:pt x="6526" y="804"/>
                    <a:pt x="6462" y="740"/>
                    <a:pt x="6397" y="740"/>
                  </a:cubicBezTo>
                  <a:cubicBezTo>
                    <a:pt x="6301" y="740"/>
                    <a:pt x="6237" y="804"/>
                    <a:pt x="6237" y="869"/>
                  </a:cubicBezTo>
                  <a:lnTo>
                    <a:pt x="6140" y="2251"/>
                  </a:lnTo>
                  <a:lnTo>
                    <a:pt x="6172" y="2347"/>
                  </a:lnTo>
                  <a:lnTo>
                    <a:pt x="6847" y="3376"/>
                  </a:lnTo>
                  <a:lnTo>
                    <a:pt x="6976" y="4437"/>
                  </a:lnTo>
                  <a:cubicBezTo>
                    <a:pt x="6912" y="4469"/>
                    <a:pt x="6847" y="4533"/>
                    <a:pt x="6783" y="4597"/>
                  </a:cubicBezTo>
                  <a:lnTo>
                    <a:pt x="6076" y="4179"/>
                  </a:lnTo>
                  <a:lnTo>
                    <a:pt x="5755" y="4694"/>
                  </a:lnTo>
                  <a:lnTo>
                    <a:pt x="5240" y="4404"/>
                  </a:lnTo>
                  <a:cubicBezTo>
                    <a:pt x="4951" y="3890"/>
                    <a:pt x="3697" y="1511"/>
                    <a:pt x="3762" y="161"/>
                  </a:cubicBezTo>
                  <a:cubicBezTo>
                    <a:pt x="3762" y="65"/>
                    <a:pt x="3697" y="1"/>
                    <a:pt x="36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3995;p64">
              <a:extLst>
                <a:ext uri="{FF2B5EF4-FFF2-40B4-BE49-F238E27FC236}">
                  <a16:creationId xmlns:a16="http://schemas.microsoft.com/office/drawing/2014/main" id="{46763677-F5B5-0985-6059-E0AB3DFDDAB8}"/>
                </a:ext>
              </a:extLst>
            </p:cNvPr>
            <p:cNvSpPr/>
            <p:nvPr/>
          </p:nvSpPr>
          <p:spPr>
            <a:xfrm>
              <a:off x="2836800" y="2611975"/>
              <a:ext cx="177625" cy="168000"/>
            </a:xfrm>
            <a:custGeom>
              <a:avLst/>
              <a:gdLst/>
              <a:ahLst/>
              <a:cxnLst/>
              <a:rect l="l" t="t" r="r" b="b"/>
              <a:pathLst>
                <a:path w="7105" h="6720" extrusionOk="0">
                  <a:moveTo>
                    <a:pt x="2669" y="1"/>
                  </a:moveTo>
                  <a:lnTo>
                    <a:pt x="2604" y="2958"/>
                  </a:lnTo>
                  <a:lnTo>
                    <a:pt x="1" y="4758"/>
                  </a:lnTo>
                  <a:lnTo>
                    <a:pt x="4854" y="6719"/>
                  </a:lnTo>
                  <a:lnTo>
                    <a:pt x="4951" y="5176"/>
                  </a:lnTo>
                  <a:lnTo>
                    <a:pt x="5787" y="4790"/>
                  </a:lnTo>
                  <a:lnTo>
                    <a:pt x="5626" y="3955"/>
                  </a:lnTo>
                  <a:lnTo>
                    <a:pt x="7105" y="3022"/>
                  </a:lnTo>
                  <a:lnTo>
                    <a:pt x="266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3996;p64">
              <a:extLst>
                <a:ext uri="{FF2B5EF4-FFF2-40B4-BE49-F238E27FC236}">
                  <a16:creationId xmlns:a16="http://schemas.microsoft.com/office/drawing/2014/main" id="{DA6E293C-33FC-EF9C-E250-CEC9456884A4}"/>
                </a:ext>
              </a:extLst>
            </p:cNvPr>
            <p:cNvSpPr/>
            <p:nvPr/>
          </p:nvSpPr>
          <p:spPr>
            <a:xfrm>
              <a:off x="2832775" y="2608175"/>
              <a:ext cx="185675" cy="175000"/>
            </a:xfrm>
            <a:custGeom>
              <a:avLst/>
              <a:gdLst/>
              <a:ahLst/>
              <a:cxnLst/>
              <a:rect l="l" t="t" r="r" b="b"/>
              <a:pathLst>
                <a:path w="7427" h="7000" extrusionOk="0">
                  <a:moveTo>
                    <a:pt x="2990" y="442"/>
                  </a:moveTo>
                  <a:lnTo>
                    <a:pt x="6976" y="3174"/>
                  </a:lnTo>
                  <a:lnTo>
                    <a:pt x="5723" y="3978"/>
                  </a:lnTo>
                  <a:lnTo>
                    <a:pt x="5658" y="4010"/>
                  </a:lnTo>
                  <a:lnTo>
                    <a:pt x="5626" y="4139"/>
                  </a:lnTo>
                  <a:lnTo>
                    <a:pt x="5787" y="4878"/>
                  </a:lnTo>
                  <a:lnTo>
                    <a:pt x="5080" y="5167"/>
                  </a:lnTo>
                  <a:cubicBezTo>
                    <a:pt x="5015" y="5200"/>
                    <a:pt x="4983" y="5264"/>
                    <a:pt x="4983" y="5296"/>
                  </a:cubicBezTo>
                  <a:lnTo>
                    <a:pt x="4887" y="6646"/>
                  </a:lnTo>
                  <a:lnTo>
                    <a:pt x="483" y="4878"/>
                  </a:lnTo>
                  <a:lnTo>
                    <a:pt x="2862" y="3239"/>
                  </a:lnTo>
                  <a:cubicBezTo>
                    <a:pt x="2894" y="3207"/>
                    <a:pt x="2926" y="3142"/>
                    <a:pt x="2926" y="3110"/>
                  </a:cubicBezTo>
                  <a:lnTo>
                    <a:pt x="2990" y="442"/>
                  </a:lnTo>
                  <a:close/>
                  <a:moveTo>
                    <a:pt x="2834" y="0"/>
                  </a:moveTo>
                  <a:cubicBezTo>
                    <a:pt x="2806" y="0"/>
                    <a:pt x="2781" y="8"/>
                    <a:pt x="2765" y="24"/>
                  </a:cubicBezTo>
                  <a:cubicBezTo>
                    <a:pt x="2701" y="56"/>
                    <a:pt x="2669" y="89"/>
                    <a:pt x="2669" y="153"/>
                  </a:cubicBezTo>
                  <a:lnTo>
                    <a:pt x="2605" y="3014"/>
                  </a:lnTo>
                  <a:lnTo>
                    <a:pt x="65" y="4782"/>
                  </a:lnTo>
                  <a:cubicBezTo>
                    <a:pt x="1" y="4814"/>
                    <a:pt x="1" y="4878"/>
                    <a:pt x="1" y="4942"/>
                  </a:cubicBezTo>
                  <a:cubicBezTo>
                    <a:pt x="1" y="4975"/>
                    <a:pt x="33" y="5039"/>
                    <a:pt x="97" y="5071"/>
                  </a:cubicBezTo>
                  <a:lnTo>
                    <a:pt x="4983" y="7000"/>
                  </a:lnTo>
                  <a:lnTo>
                    <a:pt x="5112" y="7000"/>
                  </a:lnTo>
                  <a:cubicBezTo>
                    <a:pt x="5144" y="6967"/>
                    <a:pt x="5176" y="6935"/>
                    <a:pt x="5176" y="6871"/>
                  </a:cubicBezTo>
                  <a:lnTo>
                    <a:pt x="5273" y="5425"/>
                  </a:lnTo>
                  <a:lnTo>
                    <a:pt x="6012" y="5103"/>
                  </a:lnTo>
                  <a:cubicBezTo>
                    <a:pt x="6076" y="5071"/>
                    <a:pt x="6108" y="5007"/>
                    <a:pt x="6108" y="4942"/>
                  </a:cubicBezTo>
                  <a:lnTo>
                    <a:pt x="5948" y="4171"/>
                  </a:lnTo>
                  <a:lnTo>
                    <a:pt x="7330" y="3303"/>
                  </a:lnTo>
                  <a:lnTo>
                    <a:pt x="7394" y="3239"/>
                  </a:lnTo>
                  <a:lnTo>
                    <a:pt x="7426" y="3174"/>
                  </a:lnTo>
                  <a:cubicBezTo>
                    <a:pt x="7426" y="3142"/>
                    <a:pt x="7394" y="3078"/>
                    <a:pt x="7362" y="3046"/>
                  </a:cubicBezTo>
                  <a:lnTo>
                    <a:pt x="2926" y="24"/>
                  </a:lnTo>
                  <a:cubicBezTo>
                    <a:pt x="2894" y="8"/>
                    <a:pt x="2862" y="0"/>
                    <a:pt x="2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3997;p64">
              <a:extLst>
                <a:ext uri="{FF2B5EF4-FFF2-40B4-BE49-F238E27FC236}">
                  <a16:creationId xmlns:a16="http://schemas.microsoft.com/office/drawing/2014/main" id="{8CA6DA39-F0F9-F418-429C-93DABB29E0A2}"/>
                </a:ext>
              </a:extLst>
            </p:cNvPr>
            <p:cNvSpPr/>
            <p:nvPr/>
          </p:nvSpPr>
          <p:spPr>
            <a:xfrm>
              <a:off x="2845650" y="2627250"/>
              <a:ext cx="56275" cy="95650"/>
            </a:xfrm>
            <a:custGeom>
              <a:avLst/>
              <a:gdLst/>
              <a:ahLst/>
              <a:cxnLst/>
              <a:rect l="l" t="t" r="r" b="b"/>
              <a:pathLst>
                <a:path w="2251" h="3826" extrusionOk="0">
                  <a:moveTo>
                    <a:pt x="2186" y="1"/>
                  </a:moveTo>
                  <a:lnTo>
                    <a:pt x="129" y="1190"/>
                  </a:lnTo>
                  <a:lnTo>
                    <a:pt x="0" y="3826"/>
                  </a:lnTo>
                  <a:lnTo>
                    <a:pt x="2250" y="2347"/>
                  </a:lnTo>
                  <a:lnTo>
                    <a:pt x="21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3998;p64">
              <a:extLst>
                <a:ext uri="{FF2B5EF4-FFF2-40B4-BE49-F238E27FC236}">
                  <a16:creationId xmlns:a16="http://schemas.microsoft.com/office/drawing/2014/main" id="{A620FE84-E82C-735D-32D7-8AECFD8F760B}"/>
                </a:ext>
              </a:extLst>
            </p:cNvPr>
            <p:cNvSpPr/>
            <p:nvPr/>
          </p:nvSpPr>
          <p:spPr>
            <a:xfrm>
              <a:off x="2841625" y="2623225"/>
              <a:ext cx="64325" cy="103500"/>
            </a:xfrm>
            <a:custGeom>
              <a:avLst/>
              <a:gdLst/>
              <a:ahLst/>
              <a:cxnLst/>
              <a:rect l="l" t="t" r="r" b="b"/>
              <a:pathLst>
                <a:path w="2573" h="4140" extrusionOk="0">
                  <a:moveTo>
                    <a:pt x="2218" y="419"/>
                  </a:moveTo>
                  <a:lnTo>
                    <a:pt x="2251" y="2412"/>
                  </a:lnTo>
                  <a:lnTo>
                    <a:pt x="322" y="3697"/>
                  </a:lnTo>
                  <a:lnTo>
                    <a:pt x="418" y="1447"/>
                  </a:lnTo>
                  <a:lnTo>
                    <a:pt x="2218" y="419"/>
                  </a:lnTo>
                  <a:close/>
                  <a:moveTo>
                    <a:pt x="2283" y="1"/>
                  </a:moveTo>
                  <a:lnTo>
                    <a:pt x="193" y="1222"/>
                  </a:lnTo>
                  <a:cubicBezTo>
                    <a:pt x="161" y="1222"/>
                    <a:pt x="129" y="1287"/>
                    <a:pt x="129" y="1351"/>
                  </a:cubicBezTo>
                  <a:lnTo>
                    <a:pt x="1" y="3987"/>
                  </a:lnTo>
                  <a:cubicBezTo>
                    <a:pt x="1" y="4051"/>
                    <a:pt x="33" y="4083"/>
                    <a:pt x="97" y="4115"/>
                  </a:cubicBezTo>
                  <a:cubicBezTo>
                    <a:pt x="113" y="4131"/>
                    <a:pt x="137" y="4139"/>
                    <a:pt x="165" y="4139"/>
                  </a:cubicBezTo>
                  <a:cubicBezTo>
                    <a:pt x="193" y="4139"/>
                    <a:pt x="226" y="4131"/>
                    <a:pt x="258" y="4115"/>
                  </a:cubicBezTo>
                  <a:lnTo>
                    <a:pt x="2508" y="2637"/>
                  </a:lnTo>
                  <a:lnTo>
                    <a:pt x="2540" y="2572"/>
                  </a:lnTo>
                  <a:lnTo>
                    <a:pt x="2572" y="2508"/>
                  </a:lnTo>
                  <a:lnTo>
                    <a:pt x="2508" y="129"/>
                  </a:lnTo>
                  <a:cubicBezTo>
                    <a:pt x="2508" y="97"/>
                    <a:pt x="2476" y="33"/>
                    <a:pt x="2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3999;p64">
              <a:extLst>
                <a:ext uri="{FF2B5EF4-FFF2-40B4-BE49-F238E27FC236}">
                  <a16:creationId xmlns:a16="http://schemas.microsoft.com/office/drawing/2014/main" id="{AD48988B-0666-3C42-83C7-0CEEFB0FDD4A}"/>
                </a:ext>
              </a:extLst>
            </p:cNvPr>
            <p:cNvSpPr/>
            <p:nvPr/>
          </p:nvSpPr>
          <p:spPr>
            <a:xfrm>
              <a:off x="3290050" y="3551400"/>
              <a:ext cx="279675" cy="397425"/>
            </a:xfrm>
            <a:custGeom>
              <a:avLst/>
              <a:gdLst/>
              <a:ahLst/>
              <a:cxnLst/>
              <a:rect l="l" t="t" r="r" b="b"/>
              <a:pathLst>
                <a:path w="11187" h="15897" extrusionOk="0">
                  <a:moveTo>
                    <a:pt x="2282" y="1"/>
                  </a:moveTo>
                  <a:lnTo>
                    <a:pt x="2186" y="33"/>
                  </a:lnTo>
                  <a:cubicBezTo>
                    <a:pt x="2122" y="65"/>
                    <a:pt x="2122" y="162"/>
                    <a:pt x="2154" y="226"/>
                  </a:cubicBezTo>
                  <a:lnTo>
                    <a:pt x="2797" y="1029"/>
                  </a:lnTo>
                  <a:lnTo>
                    <a:pt x="2186" y="3183"/>
                  </a:lnTo>
                  <a:cubicBezTo>
                    <a:pt x="2186" y="3247"/>
                    <a:pt x="2218" y="3312"/>
                    <a:pt x="2250" y="3344"/>
                  </a:cubicBezTo>
                  <a:lnTo>
                    <a:pt x="3247" y="3955"/>
                  </a:lnTo>
                  <a:lnTo>
                    <a:pt x="3118" y="4115"/>
                  </a:lnTo>
                  <a:lnTo>
                    <a:pt x="2797" y="6655"/>
                  </a:lnTo>
                  <a:lnTo>
                    <a:pt x="2122" y="6655"/>
                  </a:lnTo>
                  <a:lnTo>
                    <a:pt x="1479" y="5112"/>
                  </a:lnTo>
                  <a:lnTo>
                    <a:pt x="1414" y="5047"/>
                  </a:lnTo>
                  <a:lnTo>
                    <a:pt x="257" y="4340"/>
                  </a:lnTo>
                  <a:lnTo>
                    <a:pt x="161" y="4308"/>
                  </a:lnTo>
                  <a:cubicBezTo>
                    <a:pt x="129" y="4308"/>
                    <a:pt x="64" y="4340"/>
                    <a:pt x="32" y="4372"/>
                  </a:cubicBezTo>
                  <a:cubicBezTo>
                    <a:pt x="0" y="4437"/>
                    <a:pt x="0" y="4533"/>
                    <a:pt x="97" y="4597"/>
                  </a:cubicBezTo>
                  <a:lnTo>
                    <a:pt x="1222" y="5272"/>
                  </a:lnTo>
                  <a:lnTo>
                    <a:pt x="1864" y="6848"/>
                  </a:lnTo>
                  <a:cubicBezTo>
                    <a:pt x="1897" y="6912"/>
                    <a:pt x="1929" y="6944"/>
                    <a:pt x="1993" y="6944"/>
                  </a:cubicBezTo>
                  <a:lnTo>
                    <a:pt x="2765" y="6976"/>
                  </a:lnTo>
                  <a:lnTo>
                    <a:pt x="2411" y="9773"/>
                  </a:lnTo>
                  <a:cubicBezTo>
                    <a:pt x="2411" y="9773"/>
                    <a:pt x="2893" y="10158"/>
                    <a:pt x="3665" y="10480"/>
                  </a:cubicBezTo>
                  <a:lnTo>
                    <a:pt x="2957" y="10994"/>
                  </a:lnTo>
                  <a:lnTo>
                    <a:pt x="2925" y="11058"/>
                  </a:lnTo>
                  <a:lnTo>
                    <a:pt x="2347" y="12151"/>
                  </a:lnTo>
                  <a:lnTo>
                    <a:pt x="1125" y="12730"/>
                  </a:lnTo>
                  <a:cubicBezTo>
                    <a:pt x="1061" y="12762"/>
                    <a:pt x="1029" y="12859"/>
                    <a:pt x="1061" y="12923"/>
                  </a:cubicBezTo>
                  <a:cubicBezTo>
                    <a:pt x="1085" y="12995"/>
                    <a:pt x="1145" y="13031"/>
                    <a:pt x="1215" y="13031"/>
                  </a:cubicBezTo>
                  <a:cubicBezTo>
                    <a:pt x="1238" y="13031"/>
                    <a:pt x="1262" y="13027"/>
                    <a:pt x="1286" y="13019"/>
                  </a:cubicBezTo>
                  <a:lnTo>
                    <a:pt x="2507" y="12409"/>
                  </a:lnTo>
                  <a:lnTo>
                    <a:pt x="2572" y="12344"/>
                  </a:lnTo>
                  <a:lnTo>
                    <a:pt x="3150" y="11219"/>
                  </a:lnTo>
                  <a:lnTo>
                    <a:pt x="4018" y="10608"/>
                  </a:lnTo>
                  <a:cubicBezTo>
                    <a:pt x="4082" y="10641"/>
                    <a:pt x="4179" y="10673"/>
                    <a:pt x="4243" y="10705"/>
                  </a:cubicBezTo>
                  <a:lnTo>
                    <a:pt x="4243" y="11541"/>
                  </a:lnTo>
                  <a:lnTo>
                    <a:pt x="4854" y="11541"/>
                  </a:lnTo>
                  <a:lnTo>
                    <a:pt x="4854" y="12151"/>
                  </a:lnTo>
                  <a:cubicBezTo>
                    <a:pt x="4532" y="12666"/>
                    <a:pt x="3054" y="14916"/>
                    <a:pt x="1864" y="15527"/>
                  </a:cubicBezTo>
                  <a:cubicBezTo>
                    <a:pt x="1768" y="15559"/>
                    <a:pt x="1768" y="15655"/>
                    <a:pt x="1800" y="15719"/>
                  </a:cubicBezTo>
                  <a:cubicBezTo>
                    <a:pt x="1824" y="15767"/>
                    <a:pt x="1882" y="15796"/>
                    <a:pt x="1936" y="15796"/>
                  </a:cubicBezTo>
                  <a:cubicBezTo>
                    <a:pt x="1956" y="15796"/>
                    <a:pt x="1976" y="15792"/>
                    <a:pt x="1993" y="15784"/>
                  </a:cubicBezTo>
                  <a:cubicBezTo>
                    <a:pt x="3247" y="15173"/>
                    <a:pt x="4693" y="12955"/>
                    <a:pt x="5079" y="12376"/>
                  </a:cubicBezTo>
                  <a:lnTo>
                    <a:pt x="6204" y="12376"/>
                  </a:lnTo>
                  <a:cubicBezTo>
                    <a:pt x="6525" y="13019"/>
                    <a:pt x="7650" y="15012"/>
                    <a:pt x="8679" y="15848"/>
                  </a:cubicBezTo>
                  <a:cubicBezTo>
                    <a:pt x="8711" y="15880"/>
                    <a:pt x="8751" y="15896"/>
                    <a:pt x="8792" y="15896"/>
                  </a:cubicBezTo>
                  <a:cubicBezTo>
                    <a:pt x="8832" y="15896"/>
                    <a:pt x="8872" y="15880"/>
                    <a:pt x="8904" y="15848"/>
                  </a:cubicBezTo>
                  <a:cubicBezTo>
                    <a:pt x="8936" y="15784"/>
                    <a:pt x="8936" y="15687"/>
                    <a:pt x="8872" y="15623"/>
                  </a:cubicBezTo>
                  <a:cubicBezTo>
                    <a:pt x="7843" y="14787"/>
                    <a:pt x="6686" y="12634"/>
                    <a:pt x="6429" y="12151"/>
                  </a:cubicBezTo>
                  <a:lnTo>
                    <a:pt x="6429" y="11509"/>
                  </a:lnTo>
                  <a:lnTo>
                    <a:pt x="7008" y="11509"/>
                  </a:lnTo>
                  <a:lnTo>
                    <a:pt x="7008" y="10833"/>
                  </a:lnTo>
                  <a:cubicBezTo>
                    <a:pt x="7297" y="10737"/>
                    <a:pt x="7522" y="10641"/>
                    <a:pt x="7747" y="10512"/>
                  </a:cubicBezTo>
                  <a:lnTo>
                    <a:pt x="8776" y="11348"/>
                  </a:lnTo>
                  <a:lnTo>
                    <a:pt x="9322" y="12473"/>
                  </a:lnTo>
                  <a:lnTo>
                    <a:pt x="9386" y="12537"/>
                  </a:lnTo>
                  <a:lnTo>
                    <a:pt x="10608" y="13180"/>
                  </a:lnTo>
                  <a:cubicBezTo>
                    <a:pt x="10625" y="13189"/>
                    <a:pt x="10644" y="13193"/>
                    <a:pt x="10664" y="13193"/>
                  </a:cubicBezTo>
                  <a:cubicBezTo>
                    <a:pt x="10719" y="13193"/>
                    <a:pt x="10777" y="13163"/>
                    <a:pt x="10801" y="13116"/>
                  </a:cubicBezTo>
                  <a:cubicBezTo>
                    <a:pt x="10865" y="13019"/>
                    <a:pt x="10833" y="12955"/>
                    <a:pt x="10736" y="12891"/>
                  </a:cubicBezTo>
                  <a:lnTo>
                    <a:pt x="9579" y="12280"/>
                  </a:lnTo>
                  <a:lnTo>
                    <a:pt x="9033" y="11155"/>
                  </a:lnTo>
                  <a:lnTo>
                    <a:pt x="9001" y="11123"/>
                  </a:lnTo>
                  <a:lnTo>
                    <a:pt x="8036" y="10351"/>
                  </a:lnTo>
                  <a:cubicBezTo>
                    <a:pt x="8550" y="10030"/>
                    <a:pt x="8840" y="9741"/>
                    <a:pt x="8840" y="9741"/>
                  </a:cubicBezTo>
                  <a:cubicBezTo>
                    <a:pt x="8840" y="9741"/>
                    <a:pt x="8711" y="8455"/>
                    <a:pt x="8518" y="7073"/>
                  </a:cubicBezTo>
                  <a:lnTo>
                    <a:pt x="9097" y="7073"/>
                  </a:lnTo>
                  <a:cubicBezTo>
                    <a:pt x="9161" y="7073"/>
                    <a:pt x="9193" y="7040"/>
                    <a:pt x="9226" y="6976"/>
                  </a:cubicBezTo>
                  <a:lnTo>
                    <a:pt x="9933" y="5433"/>
                  </a:lnTo>
                  <a:lnTo>
                    <a:pt x="11090" y="4790"/>
                  </a:lnTo>
                  <a:cubicBezTo>
                    <a:pt x="11154" y="4758"/>
                    <a:pt x="11186" y="4662"/>
                    <a:pt x="11154" y="4565"/>
                  </a:cubicBezTo>
                  <a:cubicBezTo>
                    <a:pt x="11122" y="4533"/>
                    <a:pt x="11058" y="4501"/>
                    <a:pt x="11026" y="4501"/>
                  </a:cubicBezTo>
                  <a:lnTo>
                    <a:pt x="10929" y="4533"/>
                  </a:lnTo>
                  <a:lnTo>
                    <a:pt x="9740" y="5176"/>
                  </a:lnTo>
                  <a:lnTo>
                    <a:pt x="9676" y="5272"/>
                  </a:lnTo>
                  <a:lnTo>
                    <a:pt x="9001" y="6783"/>
                  </a:lnTo>
                  <a:lnTo>
                    <a:pt x="8486" y="6751"/>
                  </a:lnTo>
                  <a:cubicBezTo>
                    <a:pt x="8358" y="5723"/>
                    <a:pt x="8197" y="4694"/>
                    <a:pt x="8100" y="4180"/>
                  </a:cubicBezTo>
                  <a:lnTo>
                    <a:pt x="9258" y="3472"/>
                  </a:lnTo>
                  <a:cubicBezTo>
                    <a:pt x="9322" y="3440"/>
                    <a:pt x="9354" y="3376"/>
                    <a:pt x="9354" y="3312"/>
                  </a:cubicBezTo>
                  <a:lnTo>
                    <a:pt x="8808" y="1158"/>
                  </a:lnTo>
                  <a:lnTo>
                    <a:pt x="9483" y="354"/>
                  </a:lnTo>
                  <a:cubicBezTo>
                    <a:pt x="9547" y="290"/>
                    <a:pt x="9515" y="194"/>
                    <a:pt x="9451" y="162"/>
                  </a:cubicBezTo>
                  <a:lnTo>
                    <a:pt x="9354" y="129"/>
                  </a:lnTo>
                  <a:lnTo>
                    <a:pt x="9258" y="162"/>
                  </a:lnTo>
                  <a:lnTo>
                    <a:pt x="8550" y="997"/>
                  </a:lnTo>
                  <a:lnTo>
                    <a:pt x="8518" y="1126"/>
                  </a:lnTo>
                  <a:lnTo>
                    <a:pt x="9033" y="3280"/>
                  </a:lnTo>
                  <a:lnTo>
                    <a:pt x="8004" y="3858"/>
                  </a:lnTo>
                  <a:cubicBezTo>
                    <a:pt x="7779" y="3312"/>
                    <a:pt x="7265" y="2476"/>
                    <a:pt x="6783" y="1737"/>
                  </a:cubicBezTo>
                  <a:cubicBezTo>
                    <a:pt x="6541" y="1383"/>
                    <a:pt x="6156" y="1206"/>
                    <a:pt x="5770" y="1206"/>
                  </a:cubicBezTo>
                  <a:cubicBezTo>
                    <a:pt x="5384" y="1206"/>
                    <a:pt x="4999" y="1383"/>
                    <a:pt x="4757" y="1737"/>
                  </a:cubicBezTo>
                  <a:lnTo>
                    <a:pt x="3407" y="3730"/>
                  </a:lnTo>
                  <a:lnTo>
                    <a:pt x="2507" y="3151"/>
                  </a:lnTo>
                  <a:lnTo>
                    <a:pt x="3118" y="1029"/>
                  </a:lnTo>
                  <a:lnTo>
                    <a:pt x="3086" y="901"/>
                  </a:lnTo>
                  <a:lnTo>
                    <a:pt x="2411" y="65"/>
                  </a:lnTo>
                  <a:lnTo>
                    <a:pt x="22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4000;p64">
              <a:extLst>
                <a:ext uri="{FF2B5EF4-FFF2-40B4-BE49-F238E27FC236}">
                  <a16:creationId xmlns:a16="http://schemas.microsoft.com/office/drawing/2014/main" id="{C78F41E3-5CDC-3A12-D634-511871C0EC21}"/>
                </a:ext>
              </a:extLst>
            </p:cNvPr>
            <p:cNvSpPr/>
            <p:nvPr/>
          </p:nvSpPr>
          <p:spPr>
            <a:xfrm>
              <a:off x="3363975" y="3655875"/>
              <a:ext cx="136625" cy="134225"/>
            </a:xfrm>
            <a:custGeom>
              <a:avLst/>
              <a:gdLst/>
              <a:ahLst/>
              <a:cxnLst/>
              <a:rect l="l" t="t" r="r" b="b"/>
              <a:pathLst>
                <a:path w="5465" h="5369" extrusionOk="0">
                  <a:moveTo>
                    <a:pt x="483" y="1"/>
                  </a:moveTo>
                  <a:lnTo>
                    <a:pt x="0" y="5337"/>
                  </a:lnTo>
                  <a:lnTo>
                    <a:pt x="0" y="5337"/>
                  </a:lnTo>
                  <a:lnTo>
                    <a:pt x="2604" y="3954"/>
                  </a:lnTo>
                  <a:lnTo>
                    <a:pt x="5465" y="5369"/>
                  </a:lnTo>
                  <a:lnTo>
                    <a:pt x="4790" y="129"/>
                  </a:lnTo>
                  <a:lnTo>
                    <a:pt x="3408" y="804"/>
                  </a:lnTo>
                  <a:lnTo>
                    <a:pt x="2668" y="258"/>
                  </a:lnTo>
                  <a:lnTo>
                    <a:pt x="1993" y="836"/>
                  </a:lnTo>
                  <a:lnTo>
                    <a:pt x="48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4001;p64">
              <a:extLst>
                <a:ext uri="{FF2B5EF4-FFF2-40B4-BE49-F238E27FC236}">
                  <a16:creationId xmlns:a16="http://schemas.microsoft.com/office/drawing/2014/main" id="{C83E829C-FCDB-466F-7B95-5A0041E4C6BC}"/>
                </a:ext>
              </a:extLst>
            </p:cNvPr>
            <p:cNvSpPr/>
            <p:nvPr/>
          </p:nvSpPr>
          <p:spPr>
            <a:xfrm>
              <a:off x="3359950" y="3651850"/>
              <a:ext cx="144675" cy="141800"/>
            </a:xfrm>
            <a:custGeom>
              <a:avLst/>
              <a:gdLst/>
              <a:ahLst/>
              <a:cxnLst/>
              <a:rect l="l" t="t" r="r" b="b"/>
              <a:pathLst>
                <a:path w="5787" h="5672" extrusionOk="0">
                  <a:moveTo>
                    <a:pt x="772" y="387"/>
                  </a:moveTo>
                  <a:lnTo>
                    <a:pt x="2090" y="1126"/>
                  </a:lnTo>
                  <a:lnTo>
                    <a:pt x="2154" y="1126"/>
                  </a:lnTo>
                  <a:lnTo>
                    <a:pt x="2283" y="1094"/>
                  </a:lnTo>
                  <a:lnTo>
                    <a:pt x="2829" y="612"/>
                  </a:lnTo>
                  <a:lnTo>
                    <a:pt x="3472" y="1094"/>
                  </a:lnTo>
                  <a:cubicBezTo>
                    <a:pt x="3504" y="1126"/>
                    <a:pt x="3569" y="1126"/>
                    <a:pt x="3633" y="1126"/>
                  </a:cubicBezTo>
                  <a:lnTo>
                    <a:pt x="4822" y="547"/>
                  </a:lnTo>
                  <a:lnTo>
                    <a:pt x="5433" y="5240"/>
                  </a:lnTo>
                  <a:lnTo>
                    <a:pt x="5433" y="5240"/>
                  </a:lnTo>
                  <a:lnTo>
                    <a:pt x="2829" y="3987"/>
                  </a:lnTo>
                  <a:lnTo>
                    <a:pt x="2701" y="3987"/>
                  </a:lnTo>
                  <a:lnTo>
                    <a:pt x="354" y="5240"/>
                  </a:lnTo>
                  <a:lnTo>
                    <a:pt x="772" y="387"/>
                  </a:lnTo>
                  <a:close/>
                  <a:moveTo>
                    <a:pt x="579" y="1"/>
                  </a:moveTo>
                  <a:cubicBezTo>
                    <a:pt x="515" y="33"/>
                    <a:pt x="483" y="97"/>
                    <a:pt x="483" y="129"/>
                  </a:cubicBezTo>
                  <a:lnTo>
                    <a:pt x="1" y="5465"/>
                  </a:lnTo>
                  <a:cubicBezTo>
                    <a:pt x="1" y="5530"/>
                    <a:pt x="33" y="5594"/>
                    <a:pt x="65" y="5626"/>
                  </a:cubicBezTo>
                  <a:cubicBezTo>
                    <a:pt x="97" y="5642"/>
                    <a:pt x="129" y="5650"/>
                    <a:pt x="157" y="5650"/>
                  </a:cubicBezTo>
                  <a:cubicBezTo>
                    <a:pt x="185" y="5650"/>
                    <a:pt x="210" y="5642"/>
                    <a:pt x="226" y="5626"/>
                  </a:cubicBezTo>
                  <a:lnTo>
                    <a:pt x="2765" y="4276"/>
                  </a:lnTo>
                  <a:lnTo>
                    <a:pt x="5562" y="5658"/>
                  </a:lnTo>
                  <a:cubicBezTo>
                    <a:pt x="5580" y="5668"/>
                    <a:pt x="5599" y="5672"/>
                    <a:pt x="5617" y="5672"/>
                  </a:cubicBezTo>
                  <a:cubicBezTo>
                    <a:pt x="5661" y="5672"/>
                    <a:pt x="5700" y="5649"/>
                    <a:pt x="5722" y="5626"/>
                  </a:cubicBezTo>
                  <a:cubicBezTo>
                    <a:pt x="5754" y="5594"/>
                    <a:pt x="5787" y="5562"/>
                    <a:pt x="5787" y="5498"/>
                  </a:cubicBezTo>
                  <a:lnTo>
                    <a:pt x="5112" y="290"/>
                  </a:lnTo>
                  <a:cubicBezTo>
                    <a:pt x="5112" y="226"/>
                    <a:pt x="5079" y="194"/>
                    <a:pt x="5015" y="162"/>
                  </a:cubicBezTo>
                  <a:lnTo>
                    <a:pt x="4887" y="162"/>
                  </a:lnTo>
                  <a:lnTo>
                    <a:pt x="3569" y="804"/>
                  </a:lnTo>
                  <a:lnTo>
                    <a:pt x="2926" y="290"/>
                  </a:lnTo>
                  <a:cubicBezTo>
                    <a:pt x="2894" y="274"/>
                    <a:pt x="2862" y="266"/>
                    <a:pt x="2829" y="266"/>
                  </a:cubicBezTo>
                  <a:cubicBezTo>
                    <a:pt x="2797" y="266"/>
                    <a:pt x="2765" y="274"/>
                    <a:pt x="2733" y="290"/>
                  </a:cubicBezTo>
                  <a:lnTo>
                    <a:pt x="2154" y="804"/>
                  </a:lnTo>
                  <a:lnTo>
                    <a:pt x="708" y="33"/>
                  </a:lnTo>
                  <a:lnTo>
                    <a:pt x="6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4002;p64">
              <a:extLst>
                <a:ext uri="{FF2B5EF4-FFF2-40B4-BE49-F238E27FC236}">
                  <a16:creationId xmlns:a16="http://schemas.microsoft.com/office/drawing/2014/main" id="{B7B338DB-AE6C-2EFF-E8A8-BEDC85680750}"/>
                </a:ext>
              </a:extLst>
            </p:cNvPr>
            <p:cNvSpPr/>
            <p:nvPr/>
          </p:nvSpPr>
          <p:spPr>
            <a:xfrm>
              <a:off x="3378425" y="3754725"/>
              <a:ext cx="110925" cy="61100"/>
            </a:xfrm>
            <a:custGeom>
              <a:avLst/>
              <a:gdLst/>
              <a:ahLst/>
              <a:cxnLst/>
              <a:rect l="l" t="t" r="r" b="b"/>
              <a:pathLst>
                <a:path w="4437" h="2444" extrusionOk="0">
                  <a:moveTo>
                    <a:pt x="2026" y="0"/>
                  </a:moveTo>
                  <a:lnTo>
                    <a:pt x="1" y="1190"/>
                  </a:lnTo>
                  <a:lnTo>
                    <a:pt x="2058" y="2443"/>
                  </a:lnTo>
                  <a:lnTo>
                    <a:pt x="4437" y="1222"/>
                  </a:lnTo>
                  <a:lnTo>
                    <a:pt x="20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4003;p64">
              <a:extLst>
                <a:ext uri="{FF2B5EF4-FFF2-40B4-BE49-F238E27FC236}">
                  <a16:creationId xmlns:a16="http://schemas.microsoft.com/office/drawing/2014/main" id="{17732E65-FA39-4ED9-CAA8-18ED63DC7E88}"/>
                </a:ext>
              </a:extLst>
            </p:cNvPr>
            <p:cNvSpPr/>
            <p:nvPr/>
          </p:nvSpPr>
          <p:spPr>
            <a:xfrm>
              <a:off x="3374425" y="3750700"/>
              <a:ext cx="118950" cy="68325"/>
            </a:xfrm>
            <a:custGeom>
              <a:avLst/>
              <a:gdLst/>
              <a:ahLst/>
              <a:cxnLst/>
              <a:rect l="l" t="t" r="r" b="b"/>
              <a:pathLst>
                <a:path w="4758" h="2733" extrusionOk="0">
                  <a:moveTo>
                    <a:pt x="2186" y="322"/>
                  </a:moveTo>
                  <a:lnTo>
                    <a:pt x="4243" y="1383"/>
                  </a:lnTo>
                  <a:lnTo>
                    <a:pt x="2218" y="2411"/>
                  </a:lnTo>
                  <a:lnTo>
                    <a:pt x="450" y="1351"/>
                  </a:lnTo>
                  <a:lnTo>
                    <a:pt x="2186" y="322"/>
                  </a:lnTo>
                  <a:close/>
                  <a:moveTo>
                    <a:pt x="2186" y="1"/>
                  </a:moveTo>
                  <a:lnTo>
                    <a:pt x="2122" y="33"/>
                  </a:lnTo>
                  <a:lnTo>
                    <a:pt x="97" y="1222"/>
                  </a:lnTo>
                  <a:cubicBezTo>
                    <a:pt x="32" y="1254"/>
                    <a:pt x="0" y="1319"/>
                    <a:pt x="0" y="1351"/>
                  </a:cubicBezTo>
                  <a:cubicBezTo>
                    <a:pt x="0" y="1415"/>
                    <a:pt x="32" y="1447"/>
                    <a:pt x="97" y="1479"/>
                  </a:cubicBezTo>
                  <a:lnTo>
                    <a:pt x="2154" y="2733"/>
                  </a:lnTo>
                  <a:lnTo>
                    <a:pt x="2283" y="2733"/>
                  </a:lnTo>
                  <a:lnTo>
                    <a:pt x="4661" y="1544"/>
                  </a:lnTo>
                  <a:cubicBezTo>
                    <a:pt x="4725" y="1511"/>
                    <a:pt x="4758" y="1447"/>
                    <a:pt x="4758" y="1415"/>
                  </a:cubicBezTo>
                  <a:cubicBezTo>
                    <a:pt x="4758" y="1351"/>
                    <a:pt x="4725" y="1286"/>
                    <a:pt x="4661" y="1254"/>
                  </a:cubicBezTo>
                  <a:lnTo>
                    <a:pt x="2250" y="33"/>
                  </a:lnTo>
                  <a:lnTo>
                    <a:pt x="21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4004;p64">
              <a:extLst>
                <a:ext uri="{FF2B5EF4-FFF2-40B4-BE49-F238E27FC236}">
                  <a16:creationId xmlns:a16="http://schemas.microsoft.com/office/drawing/2014/main" id="{0D8AC1C3-95D3-B189-D9F1-0D1642F9F348}"/>
                </a:ext>
              </a:extLst>
            </p:cNvPr>
            <p:cNvSpPr/>
            <p:nvPr/>
          </p:nvSpPr>
          <p:spPr>
            <a:xfrm>
              <a:off x="3506200" y="2497575"/>
              <a:ext cx="375325" cy="422225"/>
            </a:xfrm>
            <a:custGeom>
              <a:avLst/>
              <a:gdLst/>
              <a:ahLst/>
              <a:cxnLst/>
              <a:rect l="l" t="t" r="r" b="b"/>
              <a:pathLst>
                <a:path w="15013" h="16889" extrusionOk="0">
                  <a:moveTo>
                    <a:pt x="9196" y="0"/>
                  </a:moveTo>
                  <a:cubicBezTo>
                    <a:pt x="9176" y="0"/>
                    <a:pt x="9154" y="4"/>
                    <a:pt x="9130" y="12"/>
                  </a:cubicBezTo>
                  <a:cubicBezTo>
                    <a:pt x="9066" y="44"/>
                    <a:pt x="9001" y="109"/>
                    <a:pt x="9034" y="205"/>
                  </a:cubicBezTo>
                  <a:cubicBezTo>
                    <a:pt x="9451" y="1459"/>
                    <a:pt x="9226" y="3902"/>
                    <a:pt x="9162" y="4448"/>
                  </a:cubicBezTo>
                  <a:lnTo>
                    <a:pt x="8808" y="4995"/>
                  </a:lnTo>
                  <a:lnTo>
                    <a:pt x="8326" y="4673"/>
                  </a:lnTo>
                  <a:lnTo>
                    <a:pt x="7941" y="5220"/>
                  </a:lnTo>
                  <a:cubicBezTo>
                    <a:pt x="7683" y="5155"/>
                    <a:pt x="7394" y="5091"/>
                    <a:pt x="7169" y="5059"/>
                  </a:cubicBezTo>
                  <a:lnTo>
                    <a:pt x="6751" y="3838"/>
                  </a:lnTo>
                  <a:lnTo>
                    <a:pt x="6944" y="2584"/>
                  </a:lnTo>
                  <a:lnTo>
                    <a:pt x="6912" y="2487"/>
                  </a:lnTo>
                  <a:lnTo>
                    <a:pt x="6237" y="1298"/>
                  </a:lnTo>
                  <a:cubicBezTo>
                    <a:pt x="6216" y="1236"/>
                    <a:pt x="6169" y="1200"/>
                    <a:pt x="6120" y="1200"/>
                  </a:cubicBezTo>
                  <a:cubicBezTo>
                    <a:pt x="6094" y="1200"/>
                    <a:pt x="6067" y="1211"/>
                    <a:pt x="6044" y="1234"/>
                  </a:cubicBezTo>
                  <a:cubicBezTo>
                    <a:pt x="5980" y="1266"/>
                    <a:pt x="5948" y="1362"/>
                    <a:pt x="5980" y="1427"/>
                  </a:cubicBezTo>
                  <a:lnTo>
                    <a:pt x="6623" y="2584"/>
                  </a:lnTo>
                  <a:lnTo>
                    <a:pt x="6462" y="3838"/>
                  </a:lnTo>
                  <a:lnTo>
                    <a:pt x="6462" y="3902"/>
                  </a:lnTo>
                  <a:lnTo>
                    <a:pt x="6848" y="5059"/>
                  </a:lnTo>
                  <a:cubicBezTo>
                    <a:pt x="6760" y="5054"/>
                    <a:pt x="6677" y="5052"/>
                    <a:pt x="6598" y="5052"/>
                  </a:cubicBezTo>
                  <a:cubicBezTo>
                    <a:pt x="6126" y="5052"/>
                    <a:pt x="5819" y="5123"/>
                    <a:pt x="5819" y="5123"/>
                  </a:cubicBezTo>
                  <a:cubicBezTo>
                    <a:pt x="5819" y="5123"/>
                    <a:pt x="5208" y="6281"/>
                    <a:pt x="4598" y="7534"/>
                  </a:cubicBezTo>
                  <a:lnTo>
                    <a:pt x="4148" y="7213"/>
                  </a:lnTo>
                  <a:cubicBezTo>
                    <a:pt x="4131" y="7197"/>
                    <a:pt x="4107" y="7189"/>
                    <a:pt x="4079" y="7189"/>
                  </a:cubicBezTo>
                  <a:cubicBezTo>
                    <a:pt x="4051" y="7189"/>
                    <a:pt x="4019" y="7197"/>
                    <a:pt x="3987" y="7213"/>
                  </a:cubicBezTo>
                  <a:lnTo>
                    <a:pt x="2540" y="8113"/>
                  </a:lnTo>
                  <a:lnTo>
                    <a:pt x="1222" y="8016"/>
                  </a:lnTo>
                  <a:cubicBezTo>
                    <a:pt x="1126" y="8016"/>
                    <a:pt x="1062" y="8081"/>
                    <a:pt x="1062" y="8145"/>
                  </a:cubicBezTo>
                  <a:cubicBezTo>
                    <a:pt x="1062" y="8209"/>
                    <a:pt x="1062" y="8273"/>
                    <a:pt x="1126" y="8306"/>
                  </a:cubicBezTo>
                  <a:lnTo>
                    <a:pt x="1190" y="8306"/>
                  </a:lnTo>
                  <a:lnTo>
                    <a:pt x="2572" y="8434"/>
                  </a:lnTo>
                  <a:lnTo>
                    <a:pt x="2669" y="8402"/>
                  </a:lnTo>
                  <a:lnTo>
                    <a:pt x="4051" y="7502"/>
                  </a:lnTo>
                  <a:lnTo>
                    <a:pt x="4469" y="7791"/>
                  </a:lnTo>
                  <a:cubicBezTo>
                    <a:pt x="4019" y="8756"/>
                    <a:pt x="3569" y="9688"/>
                    <a:pt x="3376" y="10202"/>
                  </a:cubicBezTo>
                  <a:lnTo>
                    <a:pt x="2026" y="10106"/>
                  </a:lnTo>
                  <a:cubicBezTo>
                    <a:pt x="1962" y="10106"/>
                    <a:pt x="1897" y="10138"/>
                    <a:pt x="1865" y="10202"/>
                  </a:cubicBezTo>
                  <a:lnTo>
                    <a:pt x="1094" y="12292"/>
                  </a:lnTo>
                  <a:lnTo>
                    <a:pt x="130" y="12581"/>
                  </a:lnTo>
                  <a:cubicBezTo>
                    <a:pt x="33" y="12613"/>
                    <a:pt x="1" y="12709"/>
                    <a:pt x="33" y="12774"/>
                  </a:cubicBezTo>
                  <a:lnTo>
                    <a:pt x="97" y="12870"/>
                  </a:lnTo>
                  <a:lnTo>
                    <a:pt x="226" y="12870"/>
                  </a:lnTo>
                  <a:lnTo>
                    <a:pt x="1255" y="12581"/>
                  </a:lnTo>
                  <a:lnTo>
                    <a:pt x="1351" y="12484"/>
                  </a:lnTo>
                  <a:lnTo>
                    <a:pt x="2122" y="10427"/>
                  </a:lnTo>
                  <a:lnTo>
                    <a:pt x="3280" y="10491"/>
                  </a:lnTo>
                  <a:cubicBezTo>
                    <a:pt x="3151" y="11070"/>
                    <a:pt x="3119" y="12067"/>
                    <a:pt x="3151" y="12934"/>
                  </a:cubicBezTo>
                  <a:cubicBezTo>
                    <a:pt x="3151" y="13610"/>
                    <a:pt x="3718" y="14118"/>
                    <a:pt x="4360" y="14118"/>
                  </a:cubicBezTo>
                  <a:cubicBezTo>
                    <a:pt x="4512" y="14118"/>
                    <a:pt x="4669" y="14089"/>
                    <a:pt x="4823" y="14027"/>
                  </a:cubicBezTo>
                  <a:lnTo>
                    <a:pt x="7041" y="13127"/>
                  </a:lnTo>
                  <a:lnTo>
                    <a:pt x="7458" y="14092"/>
                  </a:lnTo>
                  <a:lnTo>
                    <a:pt x="5819" y="15538"/>
                  </a:lnTo>
                  <a:cubicBezTo>
                    <a:pt x="5787" y="15570"/>
                    <a:pt x="5755" y="15602"/>
                    <a:pt x="5755" y="15667"/>
                  </a:cubicBezTo>
                  <a:lnTo>
                    <a:pt x="5851" y="16760"/>
                  </a:lnTo>
                  <a:lnTo>
                    <a:pt x="5915" y="16856"/>
                  </a:lnTo>
                  <a:lnTo>
                    <a:pt x="6012" y="16888"/>
                  </a:lnTo>
                  <a:cubicBezTo>
                    <a:pt x="6108" y="16888"/>
                    <a:pt x="6173" y="16824"/>
                    <a:pt x="6173" y="16727"/>
                  </a:cubicBezTo>
                  <a:lnTo>
                    <a:pt x="6076" y="15731"/>
                  </a:lnTo>
                  <a:lnTo>
                    <a:pt x="7748" y="14252"/>
                  </a:lnTo>
                  <a:cubicBezTo>
                    <a:pt x="7812" y="14220"/>
                    <a:pt x="7812" y="14124"/>
                    <a:pt x="7780" y="14092"/>
                  </a:cubicBezTo>
                  <a:lnTo>
                    <a:pt x="7330" y="13031"/>
                  </a:lnTo>
                  <a:lnTo>
                    <a:pt x="7491" y="12967"/>
                  </a:lnTo>
                  <a:lnTo>
                    <a:pt x="9162" y="11006"/>
                  </a:lnTo>
                  <a:lnTo>
                    <a:pt x="9741" y="11424"/>
                  </a:lnTo>
                  <a:lnTo>
                    <a:pt x="9419" y="13031"/>
                  </a:lnTo>
                  <a:lnTo>
                    <a:pt x="9419" y="13127"/>
                  </a:lnTo>
                  <a:lnTo>
                    <a:pt x="9998" y="14381"/>
                  </a:lnTo>
                  <a:lnTo>
                    <a:pt x="10062" y="14445"/>
                  </a:lnTo>
                  <a:cubicBezTo>
                    <a:pt x="10078" y="14461"/>
                    <a:pt x="10102" y="14469"/>
                    <a:pt x="10130" y="14469"/>
                  </a:cubicBezTo>
                  <a:cubicBezTo>
                    <a:pt x="10159" y="14469"/>
                    <a:pt x="10191" y="14461"/>
                    <a:pt x="10223" y="14445"/>
                  </a:cubicBezTo>
                  <a:cubicBezTo>
                    <a:pt x="10287" y="14413"/>
                    <a:pt x="10319" y="14317"/>
                    <a:pt x="10287" y="14252"/>
                  </a:cubicBezTo>
                  <a:lnTo>
                    <a:pt x="9709" y="13063"/>
                  </a:lnTo>
                  <a:lnTo>
                    <a:pt x="10062" y="11359"/>
                  </a:lnTo>
                  <a:cubicBezTo>
                    <a:pt x="10062" y="11327"/>
                    <a:pt x="10030" y="11263"/>
                    <a:pt x="9998" y="11231"/>
                  </a:cubicBezTo>
                  <a:lnTo>
                    <a:pt x="9355" y="10781"/>
                  </a:lnTo>
                  <a:lnTo>
                    <a:pt x="11187" y="8627"/>
                  </a:lnTo>
                  <a:cubicBezTo>
                    <a:pt x="11187" y="8627"/>
                    <a:pt x="10994" y="8048"/>
                    <a:pt x="10544" y="7341"/>
                  </a:cubicBezTo>
                  <a:lnTo>
                    <a:pt x="11444" y="7309"/>
                  </a:lnTo>
                  <a:lnTo>
                    <a:pt x="11509" y="7277"/>
                  </a:lnTo>
                  <a:lnTo>
                    <a:pt x="12569" y="6698"/>
                  </a:lnTo>
                  <a:lnTo>
                    <a:pt x="13887" y="6859"/>
                  </a:lnTo>
                  <a:cubicBezTo>
                    <a:pt x="13904" y="6865"/>
                    <a:pt x="13920" y="6867"/>
                    <a:pt x="13936" y="6867"/>
                  </a:cubicBezTo>
                  <a:cubicBezTo>
                    <a:pt x="14006" y="6867"/>
                    <a:pt x="14054" y="6810"/>
                    <a:pt x="14080" y="6731"/>
                  </a:cubicBezTo>
                  <a:cubicBezTo>
                    <a:pt x="14080" y="6666"/>
                    <a:pt x="14016" y="6570"/>
                    <a:pt x="13952" y="6570"/>
                  </a:cubicBezTo>
                  <a:lnTo>
                    <a:pt x="12569" y="6377"/>
                  </a:lnTo>
                  <a:lnTo>
                    <a:pt x="12473" y="6409"/>
                  </a:lnTo>
                  <a:lnTo>
                    <a:pt x="11380" y="7020"/>
                  </a:lnTo>
                  <a:lnTo>
                    <a:pt x="10351" y="7052"/>
                  </a:lnTo>
                  <a:cubicBezTo>
                    <a:pt x="10287" y="6988"/>
                    <a:pt x="10223" y="6923"/>
                    <a:pt x="10191" y="6859"/>
                  </a:cubicBezTo>
                  <a:lnTo>
                    <a:pt x="10673" y="6152"/>
                  </a:lnTo>
                  <a:lnTo>
                    <a:pt x="10159" y="5830"/>
                  </a:lnTo>
                  <a:lnTo>
                    <a:pt x="10480" y="5316"/>
                  </a:lnTo>
                  <a:cubicBezTo>
                    <a:pt x="10988" y="5077"/>
                    <a:pt x="13165" y="4142"/>
                    <a:pt x="14553" y="4142"/>
                  </a:cubicBezTo>
                  <a:cubicBezTo>
                    <a:pt x="14658" y="4142"/>
                    <a:pt x="14757" y="4148"/>
                    <a:pt x="14852" y="4159"/>
                  </a:cubicBezTo>
                  <a:cubicBezTo>
                    <a:pt x="14916" y="4159"/>
                    <a:pt x="14980" y="4095"/>
                    <a:pt x="15012" y="4030"/>
                  </a:cubicBezTo>
                  <a:cubicBezTo>
                    <a:pt x="15012" y="3934"/>
                    <a:pt x="14948" y="3870"/>
                    <a:pt x="14884" y="3838"/>
                  </a:cubicBezTo>
                  <a:cubicBezTo>
                    <a:pt x="14785" y="3826"/>
                    <a:pt x="14682" y="3821"/>
                    <a:pt x="14574" y="3821"/>
                  </a:cubicBezTo>
                  <a:cubicBezTo>
                    <a:pt x="13142" y="3821"/>
                    <a:pt x="11014" y="4758"/>
                    <a:pt x="10416" y="5027"/>
                  </a:cubicBezTo>
                  <a:lnTo>
                    <a:pt x="9484" y="4384"/>
                  </a:lnTo>
                  <a:cubicBezTo>
                    <a:pt x="9548" y="3645"/>
                    <a:pt x="9741" y="1395"/>
                    <a:pt x="9323" y="109"/>
                  </a:cubicBezTo>
                  <a:cubicBezTo>
                    <a:pt x="9299" y="36"/>
                    <a:pt x="9257" y="0"/>
                    <a:pt x="9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4005;p64">
              <a:extLst>
                <a:ext uri="{FF2B5EF4-FFF2-40B4-BE49-F238E27FC236}">
                  <a16:creationId xmlns:a16="http://schemas.microsoft.com/office/drawing/2014/main" id="{DE5AD793-B3B1-F650-EE16-8C700B0120A9}"/>
                </a:ext>
              </a:extLst>
            </p:cNvPr>
            <p:cNvSpPr/>
            <p:nvPr/>
          </p:nvSpPr>
          <p:spPr>
            <a:xfrm>
              <a:off x="3600225" y="2635300"/>
              <a:ext cx="171200" cy="180825"/>
            </a:xfrm>
            <a:custGeom>
              <a:avLst/>
              <a:gdLst/>
              <a:ahLst/>
              <a:cxnLst/>
              <a:rect l="l" t="t" r="r" b="b"/>
              <a:pathLst>
                <a:path w="6848" h="7233" extrusionOk="0">
                  <a:moveTo>
                    <a:pt x="2283" y="0"/>
                  </a:moveTo>
                  <a:lnTo>
                    <a:pt x="1" y="4725"/>
                  </a:lnTo>
                  <a:lnTo>
                    <a:pt x="1512" y="4950"/>
                  </a:lnTo>
                  <a:lnTo>
                    <a:pt x="1833" y="5818"/>
                  </a:lnTo>
                  <a:lnTo>
                    <a:pt x="2701" y="5690"/>
                  </a:lnTo>
                  <a:lnTo>
                    <a:pt x="3505" y="7233"/>
                  </a:lnTo>
                  <a:lnTo>
                    <a:pt x="6848" y="3054"/>
                  </a:lnTo>
                  <a:lnTo>
                    <a:pt x="3922" y="2764"/>
                  </a:lnTo>
                  <a:lnTo>
                    <a:pt x="228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4006;p64">
              <a:extLst>
                <a:ext uri="{FF2B5EF4-FFF2-40B4-BE49-F238E27FC236}">
                  <a16:creationId xmlns:a16="http://schemas.microsoft.com/office/drawing/2014/main" id="{0A5A70C8-2F4A-B23A-C12E-91FC62785442}"/>
                </a:ext>
              </a:extLst>
            </p:cNvPr>
            <p:cNvSpPr/>
            <p:nvPr/>
          </p:nvSpPr>
          <p:spPr>
            <a:xfrm>
              <a:off x="3596225" y="2632075"/>
              <a:ext cx="179225" cy="188075"/>
            </a:xfrm>
            <a:custGeom>
              <a:avLst/>
              <a:gdLst/>
              <a:ahLst/>
              <a:cxnLst/>
              <a:rect l="l" t="t" r="r" b="b"/>
              <a:pathLst>
                <a:path w="7169" h="7523" extrusionOk="0">
                  <a:moveTo>
                    <a:pt x="2475" y="450"/>
                  </a:moveTo>
                  <a:lnTo>
                    <a:pt x="3954" y="2958"/>
                  </a:lnTo>
                  <a:cubicBezTo>
                    <a:pt x="3954" y="3022"/>
                    <a:pt x="4018" y="3022"/>
                    <a:pt x="4050" y="3054"/>
                  </a:cubicBezTo>
                  <a:lnTo>
                    <a:pt x="6718" y="3311"/>
                  </a:lnTo>
                  <a:lnTo>
                    <a:pt x="3697" y="7104"/>
                  </a:lnTo>
                  <a:lnTo>
                    <a:pt x="2990" y="5754"/>
                  </a:lnTo>
                  <a:lnTo>
                    <a:pt x="2925" y="5690"/>
                  </a:lnTo>
                  <a:lnTo>
                    <a:pt x="2829" y="5690"/>
                  </a:lnTo>
                  <a:lnTo>
                    <a:pt x="2089" y="5754"/>
                  </a:lnTo>
                  <a:lnTo>
                    <a:pt x="1832" y="5015"/>
                  </a:lnTo>
                  <a:cubicBezTo>
                    <a:pt x="1800" y="4983"/>
                    <a:pt x="1768" y="4919"/>
                    <a:pt x="1704" y="4919"/>
                  </a:cubicBezTo>
                  <a:lnTo>
                    <a:pt x="386" y="4726"/>
                  </a:lnTo>
                  <a:lnTo>
                    <a:pt x="2475" y="450"/>
                  </a:lnTo>
                  <a:close/>
                  <a:moveTo>
                    <a:pt x="2443" y="0"/>
                  </a:moveTo>
                  <a:cubicBezTo>
                    <a:pt x="2379" y="0"/>
                    <a:pt x="2347" y="33"/>
                    <a:pt x="2314" y="65"/>
                  </a:cubicBezTo>
                  <a:lnTo>
                    <a:pt x="0" y="4790"/>
                  </a:lnTo>
                  <a:lnTo>
                    <a:pt x="0" y="4919"/>
                  </a:lnTo>
                  <a:lnTo>
                    <a:pt x="129" y="5015"/>
                  </a:lnTo>
                  <a:lnTo>
                    <a:pt x="1575" y="5208"/>
                  </a:lnTo>
                  <a:lnTo>
                    <a:pt x="1832" y="5979"/>
                  </a:lnTo>
                  <a:cubicBezTo>
                    <a:pt x="1859" y="6032"/>
                    <a:pt x="1906" y="6084"/>
                    <a:pt x="1958" y="6084"/>
                  </a:cubicBezTo>
                  <a:cubicBezTo>
                    <a:pt x="1969" y="6084"/>
                    <a:pt x="1981" y="6082"/>
                    <a:pt x="1993" y="6076"/>
                  </a:cubicBezTo>
                  <a:lnTo>
                    <a:pt x="2765" y="5979"/>
                  </a:lnTo>
                  <a:lnTo>
                    <a:pt x="3536" y="7426"/>
                  </a:lnTo>
                  <a:lnTo>
                    <a:pt x="3568" y="7490"/>
                  </a:lnTo>
                  <a:lnTo>
                    <a:pt x="3632" y="7522"/>
                  </a:lnTo>
                  <a:cubicBezTo>
                    <a:pt x="3697" y="7522"/>
                    <a:pt x="3729" y="7490"/>
                    <a:pt x="3761" y="7458"/>
                  </a:cubicBezTo>
                  <a:lnTo>
                    <a:pt x="7136" y="3279"/>
                  </a:lnTo>
                  <a:cubicBezTo>
                    <a:pt x="7168" y="3215"/>
                    <a:pt x="7168" y="3151"/>
                    <a:pt x="7136" y="3118"/>
                  </a:cubicBezTo>
                  <a:cubicBezTo>
                    <a:pt x="7136" y="3054"/>
                    <a:pt x="7072" y="3022"/>
                    <a:pt x="7008" y="3022"/>
                  </a:cubicBezTo>
                  <a:lnTo>
                    <a:pt x="4179" y="2733"/>
                  </a:lnTo>
                  <a:lnTo>
                    <a:pt x="2572" y="65"/>
                  </a:lnTo>
                  <a:cubicBezTo>
                    <a:pt x="2572" y="33"/>
                    <a:pt x="2507" y="0"/>
                    <a:pt x="2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4007;p64">
              <a:extLst>
                <a:ext uri="{FF2B5EF4-FFF2-40B4-BE49-F238E27FC236}">
                  <a16:creationId xmlns:a16="http://schemas.microsoft.com/office/drawing/2014/main" id="{C8028C54-BAC7-5923-67DF-A1D073A68677}"/>
                </a:ext>
              </a:extLst>
            </p:cNvPr>
            <p:cNvSpPr/>
            <p:nvPr/>
          </p:nvSpPr>
          <p:spPr>
            <a:xfrm>
              <a:off x="3664525" y="2645725"/>
              <a:ext cx="92425" cy="61100"/>
            </a:xfrm>
            <a:custGeom>
              <a:avLst/>
              <a:gdLst/>
              <a:ahLst/>
              <a:cxnLst/>
              <a:rect l="l" t="t" r="r" b="b"/>
              <a:pathLst>
                <a:path w="3697" h="2444" extrusionOk="0">
                  <a:moveTo>
                    <a:pt x="0" y="1"/>
                  </a:moveTo>
                  <a:lnTo>
                    <a:pt x="1350" y="2347"/>
                  </a:lnTo>
                  <a:lnTo>
                    <a:pt x="3697" y="2444"/>
                  </a:lnTo>
                  <a:lnTo>
                    <a:pt x="2636" y="290"/>
                  </a:ln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4008;p64">
              <a:extLst>
                <a:ext uri="{FF2B5EF4-FFF2-40B4-BE49-F238E27FC236}">
                  <a16:creationId xmlns:a16="http://schemas.microsoft.com/office/drawing/2014/main" id="{0E8FF434-0263-F1FB-FBE6-20B4D5DDEB39}"/>
                </a:ext>
              </a:extLst>
            </p:cNvPr>
            <p:cNvSpPr/>
            <p:nvPr/>
          </p:nvSpPr>
          <p:spPr>
            <a:xfrm>
              <a:off x="3660500" y="2641725"/>
              <a:ext cx="100475" cy="69125"/>
            </a:xfrm>
            <a:custGeom>
              <a:avLst/>
              <a:gdLst/>
              <a:ahLst/>
              <a:cxnLst/>
              <a:rect l="l" t="t" r="r" b="b"/>
              <a:pathLst>
                <a:path w="4019" h="2765" extrusionOk="0">
                  <a:moveTo>
                    <a:pt x="451" y="322"/>
                  </a:moveTo>
                  <a:lnTo>
                    <a:pt x="2701" y="611"/>
                  </a:lnTo>
                  <a:lnTo>
                    <a:pt x="3601" y="2443"/>
                  </a:lnTo>
                  <a:lnTo>
                    <a:pt x="1608" y="2347"/>
                  </a:lnTo>
                  <a:lnTo>
                    <a:pt x="451" y="322"/>
                  </a:lnTo>
                  <a:close/>
                  <a:moveTo>
                    <a:pt x="194" y="0"/>
                  </a:moveTo>
                  <a:cubicBezTo>
                    <a:pt x="129" y="0"/>
                    <a:pt x="97" y="0"/>
                    <a:pt x="65" y="64"/>
                  </a:cubicBezTo>
                  <a:cubicBezTo>
                    <a:pt x="33" y="97"/>
                    <a:pt x="1" y="161"/>
                    <a:pt x="33" y="225"/>
                  </a:cubicBezTo>
                  <a:lnTo>
                    <a:pt x="1383" y="2572"/>
                  </a:lnTo>
                  <a:lnTo>
                    <a:pt x="1415" y="2636"/>
                  </a:lnTo>
                  <a:lnTo>
                    <a:pt x="1479" y="2668"/>
                  </a:lnTo>
                  <a:lnTo>
                    <a:pt x="3826" y="2765"/>
                  </a:lnTo>
                  <a:cubicBezTo>
                    <a:pt x="3890" y="2765"/>
                    <a:pt x="3954" y="2765"/>
                    <a:pt x="3987" y="2700"/>
                  </a:cubicBezTo>
                  <a:cubicBezTo>
                    <a:pt x="4019" y="2668"/>
                    <a:pt x="4019" y="2604"/>
                    <a:pt x="3987" y="2540"/>
                  </a:cubicBezTo>
                  <a:lnTo>
                    <a:pt x="2958" y="386"/>
                  </a:lnTo>
                  <a:cubicBezTo>
                    <a:pt x="2926" y="354"/>
                    <a:pt x="2894" y="322"/>
                    <a:pt x="2829"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4009;p64">
              <a:extLst>
                <a:ext uri="{FF2B5EF4-FFF2-40B4-BE49-F238E27FC236}">
                  <a16:creationId xmlns:a16="http://schemas.microsoft.com/office/drawing/2014/main" id="{EB0C7DAE-E284-4125-6743-06B2F36A5605}"/>
                </a:ext>
              </a:extLst>
            </p:cNvPr>
            <p:cNvSpPr/>
            <p:nvPr/>
          </p:nvSpPr>
          <p:spPr>
            <a:xfrm>
              <a:off x="4202950" y="2493550"/>
              <a:ext cx="375300" cy="422225"/>
            </a:xfrm>
            <a:custGeom>
              <a:avLst/>
              <a:gdLst/>
              <a:ahLst/>
              <a:cxnLst/>
              <a:rect l="l" t="t" r="r" b="b"/>
              <a:pathLst>
                <a:path w="15012" h="16889" extrusionOk="0">
                  <a:moveTo>
                    <a:pt x="9195" y="1"/>
                  </a:moveTo>
                  <a:cubicBezTo>
                    <a:pt x="9175" y="1"/>
                    <a:pt x="9153" y="5"/>
                    <a:pt x="9129" y="13"/>
                  </a:cubicBezTo>
                  <a:cubicBezTo>
                    <a:pt x="9065" y="13"/>
                    <a:pt x="9001" y="109"/>
                    <a:pt x="9033" y="173"/>
                  </a:cubicBezTo>
                  <a:cubicBezTo>
                    <a:pt x="9418" y="1459"/>
                    <a:pt x="9226" y="3870"/>
                    <a:pt x="9161" y="4449"/>
                  </a:cubicBezTo>
                  <a:lnTo>
                    <a:pt x="8808" y="4963"/>
                  </a:lnTo>
                  <a:lnTo>
                    <a:pt x="8326" y="4641"/>
                  </a:lnTo>
                  <a:lnTo>
                    <a:pt x="7940" y="5220"/>
                  </a:lnTo>
                  <a:cubicBezTo>
                    <a:pt x="7650" y="5124"/>
                    <a:pt x="7393" y="5091"/>
                    <a:pt x="7168" y="5059"/>
                  </a:cubicBezTo>
                  <a:lnTo>
                    <a:pt x="6750" y="3806"/>
                  </a:lnTo>
                  <a:lnTo>
                    <a:pt x="6911" y="2584"/>
                  </a:lnTo>
                  <a:lnTo>
                    <a:pt x="6911" y="2488"/>
                  </a:lnTo>
                  <a:lnTo>
                    <a:pt x="6236" y="1266"/>
                  </a:lnTo>
                  <a:cubicBezTo>
                    <a:pt x="6213" y="1219"/>
                    <a:pt x="6155" y="1189"/>
                    <a:pt x="6100" y="1189"/>
                  </a:cubicBezTo>
                  <a:cubicBezTo>
                    <a:pt x="6080" y="1189"/>
                    <a:pt x="6060" y="1193"/>
                    <a:pt x="6043" y="1202"/>
                  </a:cubicBezTo>
                  <a:cubicBezTo>
                    <a:pt x="5947" y="1266"/>
                    <a:pt x="5947" y="1363"/>
                    <a:pt x="5979" y="1427"/>
                  </a:cubicBezTo>
                  <a:lnTo>
                    <a:pt x="6622" y="2584"/>
                  </a:lnTo>
                  <a:lnTo>
                    <a:pt x="6429" y="3806"/>
                  </a:lnTo>
                  <a:lnTo>
                    <a:pt x="6461" y="3870"/>
                  </a:lnTo>
                  <a:lnTo>
                    <a:pt x="6815" y="5027"/>
                  </a:lnTo>
                  <a:cubicBezTo>
                    <a:pt x="6236" y="5027"/>
                    <a:pt x="5818" y="5124"/>
                    <a:pt x="5818" y="5124"/>
                  </a:cubicBezTo>
                  <a:cubicBezTo>
                    <a:pt x="5818" y="5124"/>
                    <a:pt x="5207" y="6281"/>
                    <a:pt x="4597" y="7502"/>
                  </a:cubicBezTo>
                  <a:lnTo>
                    <a:pt x="4147" y="7181"/>
                  </a:lnTo>
                  <a:cubicBezTo>
                    <a:pt x="4115" y="7165"/>
                    <a:pt x="4082" y="7157"/>
                    <a:pt x="4054" y="7157"/>
                  </a:cubicBezTo>
                  <a:cubicBezTo>
                    <a:pt x="4026" y="7157"/>
                    <a:pt x="4002" y="7165"/>
                    <a:pt x="3986" y="7181"/>
                  </a:cubicBezTo>
                  <a:lnTo>
                    <a:pt x="2540" y="8113"/>
                  </a:lnTo>
                  <a:lnTo>
                    <a:pt x="1222" y="8017"/>
                  </a:lnTo>
                  <a:cubicBezTo>
                    <a:pt x="1205" y="8011"/>
                    <a:pt x="1188" y="8008"/>
                    <a:pt x="1173" y="8008"/>
                  </a:cubicBezTo>
                  <a:cubicBezTo>
                    <a:pt x="1103" y="8008"/>
                    <a:pt x="1055" y="8066"/>
                    <a:pt x="1029" y="8145"/>
                  </a:cubicBezTo>
                  <a:cubicBezTo>
                    <a:pt x="1029" y="8209"/>
                    <a:pt x="1061" y="8242"/>
                    <a:pt x="1093" y="8274"/>
                  </a:cubicBezTo>
                  <a:lnTo>
                    <a:pt x="1189" y="8306"/>
                  </a:lnTo>
                  <a:lnTo>
                    <a:pt x="2572" y="8402"/>
                  </a:lnTo>
                  <a:lnTo>
                    <a:pt x="2668" y="8402"/>
                  </a:lnTo>
                  <a:lnTo>
                    <a:pt x="4050" y="7502"/>
                  </a:lnTo>
                  <a:lnTo>
                    <a:pt x="4468" y="7792"/>
                  </a:lnTo>
                  <a:cubicBezTo>
                    <a:pt x="3986" y="8724"/>
                    <a:pt x="3568" y="9688"/>
                    <a:pt x="3375" y="10170"/>
                  </a:cubicBezTo>
                  <a:lnTo>
                    <a:pt x="1993" y="10106"/>
                  </a:lnTo>
                  <a:cubicBezTo>
                    <a:pt x="1929" y="10106"/>
                    <a:pt x="1864" y="10138"/>
                    <a:pt x="1864" y="10202"/>
                  </a:cubicBezTo>
                  <a:lnTo>
                    <a:pt x="1093" y="12292"/>
                  </a:lnTo>
                  <a:lnTo>
                    <a:pt x="129" y="12581"/>
                  </a:lnTo>
                  <a:cubicBezTo>
                    <a:pt x="32" y="12613"/>
                    <a:pt x="0" y="12678"/>
                    <a:pt x="0" y="12774"/>
                  </a:cubicBezTo>
                  <a:lnTo>
                    <a:pt x="64" y="12838"/>
                  </a:lnTo>
                  <a:lnTo>
                    <a:pt x="193" y="12870"/>
                  </a:lnTo>
                  <a:lnTo>
                    <a:pt x="1254" y="12549"/>
                  </a:lnTo>
                  <a:lnTo>
                    <a:pt x="1350" y="12485"/>
                  </a:lnTo>
                  <a:lnTo>
                    <a:pt x="2089" y="10395"/>
                  </a:lnTo>
                  <a:lnTo>
                    <a:pt x="3279" y="10492"/>
                  </a:lnTo>
                  <a:cubicBezTo>
                    <a:pt x="3150" y="11070"/>
                    <a:pt x="3118" y="12035"/>
                    <a:pt x="3150" y="12935"/>
                  </a:cubicBezTo>
                  <a:cubicBezTo>
                    <a:pt x="3150" y="13610"/>
                    <a:pt x="3717" y="14118"/>
                    <a:pt x="4359" y="14118"/>
                  </a:cubicBezTo>
                  <a:cubicBezTo>
                    <a:pt x="4511" y="14118"/>
                    <a:pt x="4668" y="14089"/>
                    <a:pt x="4822" y="14028"/>
                  </a:cubicBezTo>
                  <a:lnTo>
                    <a:pt x="7040" y="13128"/>
                  </a:lnTo>
                  <a:lnTo>
                    <a:pt x="7458" y="14092"/>
                  </a:lnTo>
                  <a:lnTo>
                    <a:pt x="5818" y="15538"/>
                  </a:lnTo>
                  <a:cubicBezTo>
                    <a:pt x="5754" y="15571"/>
                    <a:pt x="5754" y="15603"/>
                    <a:pt x="5754" y="15667"/>
                  </a:cubicBezTo>
                  <a:lnTo>
                    <a:pt x="5850" y="16760"/>
                  </a:lnTo>
                  <a:lnTo>
                    <a:pt x="5915" y="16856"/>
                  </a:lnTo>
                  <a:lnTo>
                    <a:pt x="6011" y="16888"/>
                  </a:lnTo>
                  <a:cubicBezTo>
                    <a:pt x="6108" y="16888"/>
                    <a:pt x="6172" y="16792"/>
                    <a:pt x="6140" y="16728"/>
                  </a:cubicBezTo>
                  <a:lnTo>
                    <a:pt x="6075" y="15699"/>
                  </a:lnTo>
                  <a:lnTo>
                    <a:pt x="7747" y="14253"/>
                  </a:lnTo>
                  <a:cubicBezTo>
                    <a:pt x="7811" y="14188"/>
                    <a:pt x="7811" y="14124"/>
                    <a:pt x="7779" y="14060"/>
                  </a:cubicBezTo>
                  <a:lnTo>
                    <a:pt x="7297" y="12999"/>
                  </a:lnTo>
                  <a:lnTo>
                    <a:pt x="7490" y="12935"/>
                  </a:lnTo>
                  <a:lnTo>
                    <a:pt x="9161" y="11006"/>
                  </a:lnTo>
                  <a:lnTo>
                    <a:pt x="9740" y="11392"/>
                  </a:lnTo>
                  <a:lnTo>
                    <a:pt x="9418" y="13031"/>
                  </a:lnTo>
                  <a:lnTo>
                    <a:pt x="9418" y="13128"/>
                  </a:lnTo>
                  <a:lnTo>
                    <a:pt x="9997" y="14381"/>
                  </a:lnTo>
                  <a:lnTo>
                    <a:pt x="10061" y="14445"/>
                  </a:lnTo>
                  <a:cubicBezTo>
                    <a:pt x="10083" y="14445"/>
                    <a:pt x="10118" y="14460"/>
                    <a:pt x="10159" y="14460"/>
                  </a:cubicBezTo>
                  <a:cubicBezTo>
                    <a:pt x="10179" y="14460"/>
                    <a:pt x="10201" y="14456"/>
                    <a:pt x="10222" y="14445"/>
                  </a:cubicBezTo>
                  <a:cubicBezTo>
                    <a:pt x="10286" y="14413"/>
                    <a:pt x="10318" y="14317"/>
                    <a:pt x="10286" y="14253"/>
                  </a:cubicBezTo>
                  <a:lnTo>
                    <a:pt x="9708" y="13031"/>
                  </a:lnTo>
                  <a:lnTo>
                    <a:pt x="10061" y="11360"/>
                  </a:lnTo>
                  <a:cubicBezTo>
                    <a:pt x="10061" y="11295"/>
                    <a:pt x="10029" y="11231"/>
                    <a:pt x="9997" y="11199"/>
                  </a:cubicBezTo>
                  <a:lnTo>
                    <a:pt x="9354" y="10781"/>
                  </a:lnTo>
                  <a:lnTo>
                    <a:pt x="11186" y="8627"/>
                  </a:lnTo>
                  <a:cubicBezTo>
                    <a:pt x="11186" y="8627"/>
                    <a:pt x="10993" y="8049"/>
                    <a:pt x="10543" y="7342"/>
                  </a:cubicBezTo>
                  <a:lnTo>
                    <a:pt x="11411" y="7309"/>
                  </a:lnTo>
                  <a:lnTo>
                    <a:pt x="11476" y="7277"/>
                  </a:lnTo>
                  <a:lnTo>
                    <a:pt x="12569" y="6667"/>
                  </a:lnTo>
                  <a:lnTo>
                    <a:pt x="13886" y="6859"/>
                  </a:lnTo>
                  <a:cubicBezTo>
                    <a:pt x="13983" y="6859"/>
                    <a:pt x="14047" y="6827"/>
                    <a:pt x="14047" y="6731"/>
                  </a:cubicBezTo>
                  <a:cubicBezTo>
                    <a:pt x="14079" y="6634"/>
                    <a:pt x="14015" y="6570"/>
                    <a:pt x="13919" y="6570"/>
                  </a:cubicBezTo>
                  <a:lnTo>
                    <a:pt x="12569" y="6377"/>
                  </a:lnTo>
                  <a:lnTo>
                    <a:pt x="12472" y="6377"/>
                  </a:lnTo>
                  <a:lnTo>
                    <a:pt x="11379" y="6988"/>
                  </a:lnTo>
                  <a:lnTo>
                    <a:pt x="10318" y="7052"/>
                  </a:lnTo>
                  <a:cubicBezTo>
                    <a:pt x="10286" y="6988"/>
                    <a:pt x="10222" y="6924"/>
                    <a:pt x="10190" y="6859"/>
                  </a:cubicBezTo>
                  <a:lnTo>
                    <a:pt x="10640" y="6152"/>
                  </a:lnTo>
                  <a:lnTo>
                    <a:pt x="10158" y="5799"/>
                  </a:lnTo>
                  <a:lnTo>
                    <a:pt x="10479" y="5316"/>
                  </a:lnTo>
                  <a:cubicBezTo>
                    <a:pt x="10995" y="5074"/>
                    <a:pt x="13226" y="4116"/>
                    <a:pt x="14584" y="4116"/>
                  </a:cubicBezTo>
                  <a:cubicBezTo>
                    <a:pt x="14665" y="4116"/>
                    <a:pt x="14744" y="4120"/>
                    <a:pt x="14819" y="4127"/>
                  </a:cubicBezTo>
                  <a:cubicBezTo>
                    <a:pt x="14836" y="4133"/>
                    <a:pt x="14852" y="4135"/>
                    <a:pt x="14867" y="4135"/>
                  </a:cubicBezTo>
                  <a:cubicBezTo>
                    <a:pt x="14937" y="4135"/>
                    <a:pt x="14985" y="4078"/>
                    <a:pt x="15012" y="3999"/>
                  </a:cubicBezTo>
                  <a:cubicBezTo>
                    <a:pt x="15012" y="3934"/>
                    <a:pt x="14947" y="3838"/>
                    <a:pt x="14851" y="3838"/>
                  </a:cubicBezTo>
                  <a:cubicBezTo>
                    <a:pt x="14752" y="3826"/>
                    <a:pt x="14647" y="3821"/>
                    <a:pt x="14538" y="3821"/>
                  </a:cubicBezTo>
                  <a:cubicBezTo>
                    <a:pt x="13132" y="3821"/>
                    <a:pt x="11012" y="4726"/>
                    <a:pt x="10415" y="4995"/>
                  </a:cubicBezTo>
                  <a:lnTo>
                    <a:pt x="9483" y="4384"/>
                  </a:lnTo>
                  <a:cubicBezTo>
                    <a:pt x="9547" y="3645"/>
                    <a:pt x="9740" y="1363"/>
                    <a:pt x="9322" y="109"/>
                  </a:cubicBezTo>
                  <a:cubicBezTo>
                    <a:pt x="9298" y="37"/>
                    <a:pt x="9256" y="1"/>
                    <a:pt x="9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4010;p64">
              <a:extLst>
                <a:ext uri="{FF2B5EF4-FFF2-40B4-BE49-F238E27FC236}">
                  <a16:creationId xmlns:a16="http://schemas.microsoft.com/office/drawing/2014/main" id="{851D4F1C-0DA7-E1AC-852A-C3F46F7B6F86}"/>
                </a:ext>
              </a:extLst>
            </p:cNvPr>
            <p:cNvSpPr/>
            <p:nvPr/>
          </p:nvSpPr>
          <p:spPr>
            <a:xfrm>
              <a:off x="4296150" y="2631275"/>
              <a:ext cx="172000" cy="180825"/>
            </a:xfrm>
            <a:custGeom>
              <a:avLst/>
              <a:gdLst/>
              <a:ahLst/>
              <a:cxnLst/>
              <a:rect l="l" t="t" r="r" b="b"/>
              <a:pathLst>
                <a:path w="6880" h="7233" extrusionOk="0">
                  <a:moveTo>
                    <a:pt x="2315" y="0"/>
                  </a:moveTo>
                  <a:lnTo>
                    <a:pt x="1" y="4726"/>
                  </a:lnTo>
                  <a:lnTo>
                    <a:pt x="1544" y="4951"/>
                  </a:lnTo>
                  <a:lnTo>
                    <a:pt x="1833" y="5786"/>
                  </a:lnTo>
                  <a:lnTo>
                    <a:pt x="2701" y="5690"/>
                  </a:lnTo>
                  <a:lnTo>
                    <a:pt x="3537" y="7233"/>
                  </a:lnTo>
                  <a:lnTo>
                    <a:pt x="6880" y="3022"/>
                  </a:lnTo>
                  <a:lnTo>
                    <a:pt x="3922" y="2765"/>
                  </a:lnTo>
                  <a:lnTo>
                    <a:pt x="23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4011;p64">
              <a:extLst>
                <a:ext uri="{FF2B5EF4-FFF2-40B4-BE49-F238E27FC236}">
                  <a16:creationId xmlns:a16="http://schemas.microsoft.com/office/drawing/2014/main" id="{A4463C89-D40D-BBC9-ACAD-25172DA1F672}"/>
                </a:ext>
              </a:extLst>
            </p:cNvPr>
            <p:cNvSpPr/>
            <p:nvPr/>
          </p:nvSpPr>
          <p:spPr>
            <a:xfrm>
              <a:off x="4292950" y="2627250"/>
              <a:ext cx="179225" cy="188875"/>
            </a:xfrm>
            <a:custGeom>
              <a:avLst/>
              <a:gdLst/>
              <a:ahLst/>
              <a:cxnLst/>
              <a:rect l="l" t="t" r="r" b="b"/>
              <a:pathLst>
                <a:path w="7169" h="7555" extrusionOk="0">
                  <a:moveTo>
                    <a:pt x="2475" y="483"/>
                  </a:moveTo>
                  <a:lnTo>
                    <a:pt x="3922" y="2990"/>
                  </a:lnTo>
                  <a:cubicBezTo>
                    <a:pt x="3954" y="3022"/>
                    <a:pt x="3986" y="3054"/>
                    <a:pt x="4050" y="3054"/>
                  </a:cubicBezTo>
                  <a:lnTo>
                    <a:pt x="6686" y="3311"/>
                  </a:lnTo>
                  <a:lnTo>
                    <a:pt x="3665" y="7105"/>
                  </a:lnTo>
                  <a:lnTo>
                    <a:pt x="2958" y="5787"/>
                  </a:lnTo>
                  <a:lnTo>
                    <a:pt x="2925" y="5722"/>
                  </a:lnTo>
                  <a:lnTo>
                    <a:pt x="2829" y="5690"/>
                  </a:lnTo>
                  <a:lnTo>
                    <a:pt x="2090" y="5787"/>
                  </a:lnTo>
                  <a:lnTo>
                    <a:pt x="1833" y="5047"/>
                  </a:lnTo>
                  <a:cubicBezTo>
                    <a:pt x="1800" y="4983"/>
                    <a:pt x="1768" y="4951"/>
                    <a:pt x="1704" y="4951"/>
                  </a:cubicBezTo>
                  <a:lnTo>
                    <a:pt x="354" y="4758"/>
                  </a:lnTo>
                  <a:lnTo>
                    <a:pt x="2475" y="483"/>
                  </a:lnTo>
                  <a:close/>
                  <a:moveTo>
                    <a:pt x="2443" y="1"/>
                  </a:moveTo>
                  <a:cubicBezTo>
                    <a:pt x="2379" y="1"/>
                    <a:pt x="2347" y="33"/>
                    <a:pt x="2315" y="97"/>
                  </a:cubicBezTo>
                  <a:lnTo>
                    <a:pt x="0" y="4822"/>
                  </a:lnTo>
                  <a:lnTo>
                    <a:pt x="0" y="4951"/>
                  </a:lnTo>
                  <a:cubicBezTo>
                    <a:pt x="32" y="5015"/>
                    <a:pt x="65" y="5015"/>
                    <a:pt x="129" y="5047"/>
                  </a:cubicBezTo>
                  <a:lnTo>
                    <a:pt x="1575" y="5240"/>
                  </a:lnTo>
                  <a:lnTo>
                    <a:pt x="1833" y="6012"/>
                  </a:lnTo>
                  <a:cubicBezTo>
                    <a:pt x="1865" y="6076"/>
                    <a:pt x="1929" y="6108"/>
                    <a:pt x="1993" y="6108"/>
                  </a:cubicBezTo>
                  <a:lnTo>
                    <a:pt x="2765" y="6012"/>
                  </a:lnTo>
                  <a:lnTo>
                    <a:pt x="3504" y="7458"/>
                  </a:lnTo>
                  <a:lnTo>
                    <a:pt x="3568" y="7522"/>
                  </a:lnTo>
                  <a:lnTo>
                    <a:pt x="3633" y="7555"/>
                  </a:lnTo>
                  <a:cubicBezTo>
                    <a:pt x="3697" y="7555"/>
                    <a:pt x="3729" y="7522"/>
                    <a:pt x="3761" y="7490"/>
                  </a:cubicBezTo>
                  <a:lnTo>
                    <a:pt x="7104" y="3279"/>
                  </a:lnTo>
                  <a:cubicBezTo>
                    <a:pt x="7136" y="3247"/>
                    <a:pt x="7168" y="3183"/>
                    <a:pt x="7136" y="3151"/>
                  </a:cubicBezTo>
                  <a:cubicBezTo>
                    <a:pt x="7104" y="3086"/>
                    <a:pt x="7072" y="3054"/>
                    <a:pt x="7008" y="3054"/>
                  </a:cubicBezTo>
                  <a:lnTo>
                    <a:pt x="4147" y="2765"/>
                  </a:lnTo>
                  <a:lnTo>
                    <a:pt x="2572" y="97"/>
                  </a:lnTo>
                  <a:cubicBezTo>
                    <a:pt x="2540" y="33"/>
                    <a:pt x="2508" y="1"/>
                    <a:pt x="24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4012;p64">
              <a:extLst>
                <a:ext uri="{FF2B5EF4-FFF2-40B4-BE49-F238E27FC236}">
                  <a16:creationId xmlns:a16="http://schemas.microsoft.com/office/drawing/2014/main" id="{B0687E9C-0A1A-AD1C-1D5D-6F143EF96F5E}"/>
                </a:ext>
              </a:extLst>
            </p:cNvPr>
            <p:cNvSpPr/>
            <p:nvPr/>
          </p:nvSpPr>
          <p:spPr>
            <a:xfrm>
              <a:off x="4361250" y="2640925"/>
              <a:ext cx="91625" cy="61900"/>
            </a:xfrm>
            <a:custGeom>
              <a:avLst/>
              <a:gdLst/>
              <a:ahLst/>
              <a:cxnLst/>
              <a:rect l="l" t="t" r="r" b="b"/>
              <a:pathLst>
                <a:path w="3665" h="2476" extrusionOk="0">
                  <a:moveTo>
                    <a:pt x="1" y="0"/>
                  </a:moveTo>
                  <a:lnTo>
                    <a:pt x="1318" y="2379"/>
                  </a:lnTo>
                  <a:lnTo>
                    <a:pt x="3665" y="2475"/>
                  </a:lnTo>
                  <a:lnTo>
                    <a:pt x="3665" y="2475"/>
                  </a:lnTo>
                  <a:lnTo>
                    <a:pt x="2636" y="322"/>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4013;p64">
              <a:extLst>
                <a:ext uri="{FF2B5EF4-FFF2-40B4-BE49-F238E27FC236}">
                  <a16:creationId xmlns:a16="http://schemas.microsoft.com/office/drawing/2014/main" id="{A82820F6-8AB6-E9D9-C957-DCEF0F824DC1}"/>
                </a:ext>
              </a:extLst>
            </p:cNvPr>
            <p:cNvSpPr/>
            <p:nvPr/>
          </p:nvSpPr>
          <p:spPr>
            <a:xfrm>
              <a:off x="4357225" y="2636900"/>
              <a:ext cx="99675" cy="69925"/>
            </a:xfrm>
            <a:custGeom>
              <a:avLst/>
              <a:gdLst/>
              <a:ahLst/>
              <a:cxnLst/>
              <a:rect l="l" t="t" r="r" b="b"/>
              <a:pathLst>
                <a:path w="3987" h="2797" extrusionOk="0">
                  <a:moveTo>
                    <a:pt x="451" y="354"/>
                  </a:moveTo>
                  <a:lnTo>
                    <a:pt x="2701" y="611"/>
                  </a:lnTo>
                  <a:lnTo>
                    <a:pt x="3601" y="2475"/>
                  </a:lnTo>
                  <a:lnTo>
                    <a:pt x="1576" y="2379"/>
                  </a:lnTo>
                  <a:lnTo>
                    <a:pt x="451" y="354"/>
                  </a:lnTo>
                  <a:close/>
                  <a:moveTo>
                    <a:pt x="194" y="0"/>
                  </a:moveTo>
                  <a:cubicBezTo>
                    <a:pt x="129" y="0"/>
                    <a:pt x="65" y="32"/>
                    <a:pt x="33" y="97"/>
                  </a:cubicBezTo>
                  <a:cubicBezTo>
                    <a:pt x="1" y="129"/>
                    <a:pt x="1" y="193"/>
                    <a:pt x="33" y="257"/>
                  </a:cubicBezTo>
                  <a:lnTo>
                    <a:pt x="1351" y="2604"/>
                  </a:lnTo>
                  <a:lnTo>
                    <a:pt x="1415" y="2636"/>
                  </a:lnTo>
                  <a:lnTo>
                    <a:pt x="1479" y="2668"/>
                  </a:lnTo>
                  <a:lnTo>
                    <a:pt x="3826" y="2797"/>
                  </a:lnTo>
                  <a:cubicBezTo>
                    <a:pt x="3890" y="2797"/>
                    <a:pt x="3922" y="2765"/>
                    <a:pt x="3955" y="2733"/>
                  </a:cubicBezTo>
                  <a:cubicBezTo>
                    <a:pt x="3987" y="2668"/>
                    <a:pt x="3987" y="2636"/>
                    <a:pt x="3987" y="2572"/>
                  </a:cubicBezTo>
                  <a:lnTo>
                    <a:pt x="2926" y="418"/>
                  </a:lnTo>
                  <a:cubicBezTo>
                    <a:pt x="2926" y="354"/>
                    <a:pt x="2862" y="322"/>
                    <a:pt x="2830" y="322"/>
                  </a:cubicBezTo>
                  <a:lnTo>
                    <a:pt x="1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4014;p64">
              <a:extLst>
                <a:ext uri="{FF2B5EF4-FFF2-40B4-BE49-F238E27FC236}">
                  <a16:creationId xmlns:a16="http://schemas.microsoft.com/office/drawing/2014/main" id="{99C4F1C9-9812-4E06-2807-166AB82CF5D8}"/>
                </a:ext>
              </a:extLst>
            </p:cNvPr>
            <p:cNvSpPr/>
            <p:nvPr/>
          </p:nvSpPr>
          <p:spPr>
            <a:xfrm>
              <a:off x="2287950" y="3382125"/>
              <a:ext cx="340750" cy="434500"/>
            </a:xfrm>
            <a:custGeom>
              <a:avLst/>
              <a:gdLst/>
              <a:ahLst/>
              <a:cxnLst/>
              <a:rect l="l" t="t" r="r" b="b"/>
              <a:pathLst>
                <a:path w="13630" h="17380" extrusionOk="0">
                  <a:moveTo>
                    <a:pt x="6787" y="0"/>
                  </a:moveTo>
                  <a:cubicBezTo>
                    <a:pt x="6740" y="0"/>
                    <a:pt x="6692" y="16"/>
                    <a:pt x="6654" y="54"/>
                  </a:cubicBezTo>
                  <a:cubicBezTo>
                    <a:pt x="5818" y="1179"/>
                    <a:pt x="5529" y="3782"/>
                    <a:pt x="5465" y="4490"/>
                  </a:cubicBezTo>
                  <a:lnTo>
                    <a:pt x="4436" y="5004"/>
                  </a:lnTo>
                  <a:cubicBezTo>
                    <a:pt x="3857" y="4586"/>
                    <a:pt x="1961" y="3300"/>
                    <a:pt x="643" y="3011"/>
                  </a:cubicBezTo>
                  <a:cubicBezTo>
                    <a:pt x="631" y="3005"/>
                    <a:pt x="618" y="3002"/>
                    <a:pt x="605" y="3002"/>
                  </a:cubicBezTo>
                  <a:cubicBezTo>
                    <a:pt x="547" y="3002"/>
                    <a:pt x="482" y="3055"/>
                    <a:pt x="482" y="3107"/>
                  </a:cubicBezTo>
                  <a:cubicBezTo>
                    <a:pt x="450" y="3204"/>
                    <a:pt x="514" y="3300"/>
                    <a:pt x="579" y="3300"/>
                  </a:cubicBezTo>
                  <a:cubicBezTo>
                    <a:pt x="1897" y="3589"/>
                    <a:pt x="3890" y="4972"/>
                    <a:pt x="4340" y="5293"/>
                  </a:cubicBezTo>
                  <a:lnTo>
                    <a:pt x="4629" y="5872"/>
                  </a:lnTo>
                  <a:lnTo>
                    <a:pt x="4115" y="6129"/>
                  </a:lnTo>
                  <a:lnTo>
                    <a:pt x="4404" y="6740"/>
                  </a:lnTo>
                  <a:cubicBezTo>
                    <a:pt x="4211" y="6933"/>
                    <a:pt x="4018" y="7158"/>
                    <a:pt x="3890" y="7350"/>
                  </a:cubicBezTo>
                  <a:lnTo>
                    <a:pt x="2604" y="7093"/>
                  </a:lnTo>
                  <a:lnTo>
                    <a:pt x="1607" y="6322"/>
                  </a:lnTo>
                  <a:lnTo>
                    <a:pt x="1511" y="6290"/>
                  </a:lnTo>
                  <a:lnTo>
                    <a:pt x="161" y="6257"/>
                  </a:lnTo>
                  <a:cubicBezTo>
                    <a:pt x="64" y="6257"/>
                    <a:pt x="0" y="6322"/>
                    <a:pt x="0" y="6418"/>
                  </a:cubicBezTo>
                  <a:cubicBezTo>
                    <a:pt x="0" y="6515"/>
                    <a:pt x="64" y="6579"/>
                    <a:pt x="129" y="6579"/>
                  </a:cubicBezTo>
                  <a:lnTo>
                    <a:pt x="1479" y="6579"/>
                  </a:lnTo>
                  <a:lnTo>
                    <a:pt x="2443" y="7350"/>
                  </a:lnTo>
                  <a:lnTo>
                    <a:pt x="2507" y="7383"/>
                  </a:lnTo>
                  <a:lnTo>
                    <a:pt x="3697" y="7640"/>
                  </a:lnTo>
                  <a:cubicBezTo>
                    <a:pt x="3375" y="8122"/>
                    <a:pt x="3279" y="8540"/>
                    <a:pt x="3279" y="8540"/>
                  </a:cubicBezTo>
                  <a:cubicBezTo>
                    <a:pt x="3279" y="8540"/>
                    <a:pt x="3954" y="9633"/>
                    <a:pt x="4757" y="10790"/>
                  </a:cubicBezTo>
                  <a:lnTo>
                    <a:pt x="4243" y="11015"/>
                  </a:lnTo>
                  <a:cubicBezTo>
                    <a:pt x="4179" y="11047"/>
                    <a:pt x="4147" y="11111"/>
                    <a:pt x="4147" y="11176"/>
                  </a:cubicBezTo>
                  <a:lnTo>
                    <a:pt x="4243" y="12879"/>
                  </a:lnTo>
                  <a:lnTo>
                    <a:pt x="3472" y="13972"/>
                  </a:lnTo>
                  <a:cubicBezTo>
                    <a:pt x="3439" y="14036"/>
                    <a:pt x="3472" y="14133"/>
                    <a:pt x="3536" y="14197"/>
                  </a:cubicBezTo>
                  <a:lnTo>
                    <a:pt x="3665" y="14197"/>
                  </a:lnTo>
                  <a:lnTo>
                    <a:pt x="3729" y="14165"/>
                  </a:lnTo>
                  <a:lnTo>
                    <a:pt x="4500" y="13008"/>
                  </a:lnTo>
                  <a:lnTo>
                    <a:pt x="4532" y="12911"/>
                  </a:lnTo>
                  <a:lnTo>
                    <a:pt x="4468" y="11272"/>
                  </a:lnTo>
                  <a:lnTo>
                    <a:pt x="4918" y="11047"/>
                  </a:lnTo>
                  <a:cubicBezTo>
                    <a:pt x="5497" y="11915"/>
                    <a:pt x="6107" y="12783"/>
                    <a:pt x="6461" y="13169"/>
                  </a:cubicBezTo>
                  <a:lnTo>
                    <a:pt x="5690" y="14326"/>
                  </a:lnTo>
                  <a:cubicBezTo>
                    <a:pt x="5657" y="14390"/>
                    <a:pt x="5657" y="14454"/>
                    <a:pt x="5722" y="14519"/>
                  </a:cubicBezTo>
                  <a:lnTo>
                    <a:pt x="7136" y="16222"/>
                  </a:lnTo>
                  <a:lnTo>
                    <a:pt x="6911" y="17187"/>
                  </a:lnTo>
                  <a:cubicBezTo>
                    <a:pt x="6879" y="17283"/>
                    <a:pt x="6943" y="17347"/>
                    <a:pt x="7040" y="17379"/>
                  </a:cubicBezTo>
                  <a:lnTo>
                    <a:pt x="7136" y="17379"/>
                  </a:lnTo>
                  <a:lnTo>
                    <a:pt x="7200" y="17283"/>
                  </a:lnTo>
                  <a:lnTo>
                    <a:pt x="7458" y="16190"/>
                  </a:lnTo>
                  <a:lnTo>
                    <a:pt x="7425" y="16062"/>
                  </a:lnTo>
                  <a:lnTo>
                    <a:pt x="6011" y="14390"/>
                  </a:lnTo>
                  <a:lnTo>
                    <a:pt x="6654" y="13394"/>
                  </a:lnTo>
                  <a:cubicBezTo>
                    <a:pt x="7104" y="13811"/>
                    <a:pt x="7940" y="14326"/>
                    <a:pt x="8711" y="14744"/>
                  </a:cubicBezTo>
                  <a:cubicBezTo>
                    <a:pt x="8897" y="14849"/>
                    <a:pt x="9095" y="14897"/>
                    <a:pt x="9289" y="14897"/>
                  </a:cubicBezTo>
                  <a:cubicBezTo>
                    <a:pt x="9868" y="14897"/>
                    <a:pt x="10415" y="14469"/>
                    <a:pt x="10511" y="13844"/>
                  </a:cubicBezTo>
                  <a:lnTo>
                    <a:pt x="10833" y="11465"/>
                  </a:lnTo>
                  <a:lnTo>
                    <a:pt x="11861" y="11561"/>
                  </a:lnTo>
                  <a:lnTo>
                    <a:pt x="12311" y="13715"/>
                  </a:lnTo>
                  <a:lnTo>
                    <a:pt x="12376" y="13844"/>
                  </a:lnTo>
                  <a:lnTo>
                    <a:pt x="13372" y="14294"/>
                  </a:lnTo>
                  <a:lnTo>
                    <a:pt x="13501" y="14294"/>
                  </a:lnTo>
                  <a:lnTo>
                    <a:pt x="13597" y="14229"/>
                  </a:lnTo>
                  <a:cubicBezTo>
                    <a:pt x="13629" y="14133"/>
                    <a:pt x="13597" y="14069"/>
                    <a:pt x="13501" y="14004"/>
                  </a:cubicBezTo>
                  <a:lnTo>
                    <a:pt x="12601" y="13586"/>
                  </a:lnTo>
                  <a:lnTo>
                    <a:pt x="12151" y="11401"/>
                  </a:lnTo>
                  <a:cubicBezTo>
                    <a:pt x="12151" y="11336"/>
                    <a:pt x="12086" y="11272"/>
                    <a:pt x="12022" y="11272"/>
                  </a:cubicBezTo>
                  <a:lnTo>
                    <a:pt x="10865" y="11176"/>
                  </a:lnTo>
                  <a:lnTo>
                    <a:pt x="10897" y="10983"/>
                  </a:lnTo>
                  <a:lnTo>
                    <a:pt x="10029" y="8572"/>
                  </a:lnTo>
                  <a:lnTo>
                    <a:pt x="10672" y="8283"/>
                  </a:lnTo>
                  <a:lnTo>
                    <a:pt x="11926" y="9375"/>
                  </a:lnTo>
                  <a:lnTo>
                    <a:pt x="12022" y="9408"/>
                  </a:lnTo>
                  <a:lnTo>
                    <a:pt x="13372" y="9504"/>
                  </a:lnTo>
                  <a:lnTo>
                    <a:pt x="13469" y="9504"/>
                  </a:lnTo>
                  <a:cubicBezTo>
                    <a:pt x="13501" y="9472"/>
                    <a:pt x="13533" y="9408"/>
                    <a:pt x="13533" y="9375"/>
                  </a:cubicBezTo>
                  <a:cubicBezTo>
                    <a:pt x="13565" y="9279"/>
                    <a:pt x="13501" y="9215"/>
                    <a:pt x="13404" y="9215"/>
                  </a:cubicBezTo>
                  <a:lnTo>
                    <a:pt x="12086" y="9086"/>
                  </a:lnTo>
                  <a:lnTo>
                    <a:pt x="10801" y="7961"/>
                  </a:lnTo>
                  <a:cubicBezTo>
                    <a:pt x="10768" y="7945"/>
                    <a:pt x="10736" y="7937"/>
                    <a:pt x="10708" y="7937"/>
                  </a:cubicBezTo>
                  <a:cubicBezTo>
                    <a:pt x="10680" y="7937"/>
                    <a:pt x="10656" y="7945"/>
                    <a:pt x="10640" y="7961"/>
                  </a:cubicBezTo>
                  <a:lnTo>
                    <a:pt x="9933" y="8283"/>
                  </a:lnTo>
                  <a:lnTo>
                    <a:pt x="9000" y="5615"/>
                  </a:lnTo>
                  <a:cubicBezTo>
                    <a:pt x="9000" y="5615"/>
                    <a:pt x="8552" y="5544"/>
                    <a:pt x="7897" y="5544"/>
                  </a:cubicBezTo>
                  <a:cubicBezTo>
                    <a:pt x="7788" y="5544"/>
                    <a:pt x="7673" y="5546"/>
                    <a:pt x="7554" y="5550"/>
                  </a:cubicBezTo>
                  <a:lnTo>
                    <a:pt x="7940" y="4747"/>
                  </a:lnTo>
                  <a:lnTo>
                    <a:pt x="7972" y="4682"/>
                  </a:lnTo>
                  <a:lnTo>
                    <a:pt x="7972" y="3461"/>
                  </a:lnTo>
                  <a:lnTo>
                    <a:pt x="8808" y="2400"/>
                  </a:lnTo>
                  <a:cubicBezTo>
                    <a:pt x="8840" y="2336"/>
                    <a:pt x="8840" y="2239"/>
                    <a:pt x="8775" y="2175"/>
                  </a:cubicBezTo>
                  <a:cubicBezTo>
                    <a:pt x="8749" y="2162"/>
                    <a:pt x="8717" y="2154"/>
                    <a:pt x="8684" y="2154"/>
                  </a:cubicBezTo>
                  <a:cubicBezTo>
                    <a:pt x="8637" y="2154"/>
                    <a:pt x="8588" y="2170"/>
                    <a:pt x="8550" y="2207"/>
                  </a:cubicBezTo>
                  <a:lnTo>
                    <a:pt x="7715" y="3300"/>
                  </a:lnTo>
                  <a:lnTo>
                    <a:pt x="7683" y="3397"/>
                  </a:lnTo>
                  <a:lnTo>
                    <a:pt x="7650" y="4650"/>
                  </a:lnTo>
                  <a:lnTo>
                    <a:pt x="7200" y="5582"/>
                  </a:lnTo>
                  <a:cubicBezTo>
                    <a:pt x="7104" y="5582"/>
                    <a:pt x="7008" y="5615"/>
                    <a:pt x="6943" y="5615"/>
                  </a:cubicBezTo>
                  <a:lnTo>
                    <a:pt x="6558" y="4875"/>
                  </a:lnTo>
                  <a:lnTo>
                    <a:pt x="6011" y="5132"/>
                  </a:lnTo>
                  <a:lnTo>
                    <a:pt x="5754" y="4586"/>
                  </a:lnTo>
                  <a:cubicBezTo>
                    <a:pt x="5818" y="4007"/>
                    <a:pt x="6107" y="1307"/>
                    <a:pt x="6911" y="246"/>
                  </a:cubicBezTo>
                  <a:cubicBezTo>
                    <a:pt x="6943" y="182"/>
                    <a:pt x="6943" y="86"/>
                    <a:pt x="6879" y="21"/>
                  </a:cubicBezTo>
                  <a:cubicBezTo>
                    <a:pt x="6852" y="8"/>
                    <a:pt x="6820" y="0"/>
                    <a:pt x="6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4015;p64">
              <a:extLst>
                <a:ext uri="{FF2B5EF4-FFF2-40B4-BE49-F238E27FC236}">
                  <a16:creationId xmlns:a16="http://schemas.microsoft.com/office/drawing/2014/main" id="{2DCF4B27-CC4D-D9F8-554E-4E5095CE0A67}"/>
                </a:ext>
              </a:extLst>
            </p:cNvPr>
            <p:cNvSpPr/>
            <p:nvPr/>
          </p:nvSpPr>
          <p:spPr>
            <a:xfrm>
              <a:off x="2381150" y="3534525"/>
              <a:ext cx="172000" cy="169600"/>
            </a:xfrm>
            <a:custGeom>
              <a:avLst/>
              <a:gdLst/>
              <a:ahLst/>
              <a:cxnLst/>
              <a:rect l="l" t="t" r="r" b="b"/>
              <a:pathLst>
                <a:path w="6880" h="6784" extrusionOk="0">
                  <a:moveTo>
                    <a:pt x="4887" y="1"/>
                  </a:moveTo>
                  <a:lnTo>
                    <a:pt x="3183" y="2412"/>
                  </a:lnTo>
                  <a:lnTo>
                    <a:pt x="1" y="2444"/>
                  </a:lnTo>
                  <a:lnTo>
                    <a:pt x="2958" y="6783"/>
                  </a:lnTo>
                  <a:lnTo>
                    <a:pt x="3890" y="5562"/>
                  </a:lnTo>
                  <a:lnTo>
                    <a:pt x="4790" y="5722"/>
                  </a:lnTo>
                  <a:lnTo>
                    <a:pt x="5144" y="4919"/>
                  </a:lnTo>
                  <a:lnTo>
                    <a:pt x="6880" y="4983"/>
                  </a:lnTo>
                  <a:lnTo>
                    <a:pt x="488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4016;p64">
              <a:extLst>
                <a:ext uri="{FF2B5EF4-FFF2-40B4-BE49-F238E27FC236}">
                  <a16:creationId xmlns:a16="http://schemas.microsoft.com/office/drawing/2014/main" id="{D9E85F7F-A817-3AB7-B6F6-3BF527933841}"/>
                </a:ext>
              </a:extLst>
            </p:cNvPr>
            <p:cNvSpPr/>
            <p:nvPr/>
          </p:nvSpPr>
          <p:spPr>
            <a:xfrm>
              <a:off x="2377150" y="3530525"/>
              <a:ext cx="179225" cy="177600"/>
            </a:xfrm>
            <a:custGeom>
              <a:avLst/>
              <a:gdLst/>
              <a:ahLst/>
              <a:cxnLst/>
              <a:rect l="l" t="t" r="r" b="b"/>
              <a:pathLst>
                <a:path w="7169" h="7104" extrusionOk="0">
                  <a:moveTo>
                    <a:pt x="5015" y="482"/>
                  </a:moveTo>
                  <a:lnTo>
                    <a:pt x="6815" y="4982"/>
                  </a:lnTo>
                  <a:lnTo>
                    <a:pt x="5304" y="4950"/>
                  </a:lnTo>
                  <a:lnTo>
                    <a:pt x="5240" y="4950"/>
                  </a:lnTo>
                  <a:lnTo>
                    <a:pt x="5143" y="5015"/>
                  </a:lnTo>
                  <a:lnTo>
                    <a:pt x="4854" y="5722"/>
                  </a:lnTo>
                  <a:lnTo>
                    <a:pt x="4082" y="5561"/>
                  </a:lnTo>
                  <a:cubicBezTo>
                    <a:pt x="4018" y="5561"/>
                    <a:pt x="3986" y="5593"/>
                    <a:pt x="3922" y="5625"/>
                  </a:cubicBezTo>
                  <a:lnTo>
                    <a:pt x="3118" y="6686"/>
                  </a:lnTo>
                  <a:lnTo>
                    <a:pt x="450" y="2764"/>
                  </a:lnTo>
                  <a:lnTo>
                    <a:pt x="3343" y="2700"/>
                  </a:lnTo>
                  <a:cubicBezTo>
                    <a:pt x="3407" y="2700"/>
                    <a:pt x="3440" y="2700"/>
                    <a:pt x="3472" y="2636"/>
                  </a:cubicBezTo>
                  <a:lnTo>
                    <a:pt x="5015" y="482"/>
                  </a:lnTo>
                  <a:close/>
                  <a:moveTo>
                    <a:pt x="5079" y="0"/>
                  </a:moveTo>
                  <a:cubicBezTo>
                    <a:pt x="5015" y="0"/>
                    <a:pt x="4950" y="32"/>
                    <a:pt x="4918" y="64"/>
                  </a:cubicBezTo>
                  <a:lnTo>
                    <a:pt x="3279" y="2411"/>
                  </a:lnTo>
                  <a:lnTo>
                    <a:pt x="161" y="2443"/>
                  </a:lnTo>
                  <a:cubicBezTo>
                    <a:pt x="97" y="2443"/>
                    <a:pt x="64" y="2475"/>
                    <a:pt x="32" y="2539"/>
                  </a:cubicBezTo>
                  <a:cubicBezTo>
                    <a:pt x="0" y="2572"/>
                    <a:pt x="0" y="2636"/>
                    <a:pt x="32" y="2700"/>
                  </a:cubicBezTo>
                  <a:lnTo>
                    <a:pt x="2990" y="7040"/>
                  </a:lnTo>
                  <a:cubicBezTo>
                    <a:pt x="3022" y="7072"/>
                    <a:pt x="3054" y="7104"/>
                    <a:pt x="3118" y="7104"/>
                  </a:cubicBezTo>
                  <a:cubicBezTo>
                    <a:pt x="3150" y="7104"/>
                    <a:pt x="3215" y="7072"/>
                    <a:pt x="3247" y="7040"/>
                  </a:cubicBezTo>
                  <a:lnTo>
                    <a:pt x="4115" y="5882"/>
                  </a:lnTo>
                  <a:lnTo>
                    <a:pt x="4918" y="6043"/>
                  </a:lnTo>
                  <a:cubicBezTo>
                    <a:pt x="4982" y="6043"/>
                    <a:pt x="5079" y="6011"/>
                    <a:pt x="5079" y="5947"/>
                  </a:cubicBezTo>
                  <a:lnTo>
                    <a:pt x="5400" y="5240"/>
                  </a:lnTo>
                  <a:lnTo>
                    <a:pt x="7008" y="5304"/>
                  </a:lnTo>
                  <a:lnTo>
                    <a:pt x="7104" y="5272"/>
                  </a:lnTo>
                  <a:lnTo>
                    <a:pt x="7168" y="5240"/>
                  </a:lnTo>
                  <a:lnTo>
                    <a:pt x="7168" y="5079"/>
                  </a:lnTo>
                  <a:lnTo>
                    <a:pt x="5207" y="96"/>
                  </a:lnTo>
                  <a:cubicBezTo>
                    <a:pt x="5175" y="64"/>
                    <a:pt x="5111" y="32"/>
                    <a:pt x="5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4017;p64">
              <a:extLst>
                <a:ext uri="{FF2B5EF4-FFF2-40B4-BE49-F238E27FC236}">
                  <a16:creationId xmlns:a16="http://schemas.microsoft.com/office/drawing/2014/main" id="{287F84CA-DD64-CFC9-052F-2E48E118A3C8}"/>
                </a:ext>
              </a:extLst>
            </p:cNvPr>
            <p:cNvSpPr/>
            <p:nvPr/>
          </p:nvSpPr>
          <p:spPr>
            <a:xfrm>
              <a:off x="2393200" y="3540950"/>
              <a:ext cx="99675" cy="53875"/>
            </a:xfrm>
            <a:custGeom>
              <a:avLst/>
              <a:gdLst/>
              <a:ahLst/>
              <a:cxnLst/>
              <a:rect l="l" t="t" r="r" b="b"/>
              <a:pathLst>
                <a:path w="3987" h="2155" extrusionOk="0">
                  <a:moveTo>
                    <a:pt x="1576" y="1"/>
                  </a:moveTo>
                  <a:lnTo>
                    <a:pt x="1" y="2122"/>
                  </a:lnTo>
                  <a:lnTo>
                    <a:pt x="2701" y="2155"/>
                  </a:lnTo>
                  <a:lnTo>
                    <a:pt x="3987" y="162"/>
                  </a:lnTo>
                  <a:lnTo>
                    <a:pt x="157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4018;p64">
              <a:extLst>
                <a:ext uri="{FF2B5EF4-FFF2-40B4-BE49-F238E27FC236}">
                  <a16:creationId xmlns:a16="http://schemas.microsoft.com/office/drawing/2014/main" id="{5ECB4D61-6586-F022-E9FD-9741445E91D8}"/>
                </a:ext>
              </a:extLst>
            </p:cNvPr>
            <p:cNvSpPr/>
            <p:nvPr/>
          </p:nvSpPr>
          <p:spPr>
            <a:xfrm>
              <a:off x="2389200" y="3536950"/>
              <a:ext cx="106900" cy="61100"/>
            </a:xfrm>
            <a:custGeom>
              <a:avLst/>
              <a:gdLst/>
              <a:ahLst/>
              <a:cxnLst/>
              <a:rect l="l" t="t" r="r" b="b"/>
              <a:pathLst>
                <a:path w="4276" h="2444" extrusionOk="0">
                  <a:moveTo>
                    <a:pt x="1832" y="322"/>
                  </a:moveTo>
                  <a:lnTo>
                    <a:pt x="3858" y="450"/>
                  </a:lnTo>
                  <a:lnTo>
                    <a:pt x="2797" y="2154"/>
                  </a:lnTo>
                  <a:lnTo>
                    <a:pt x="450" y="2122"/>
                  </a:lnTo>
                  <a:lnTo>
                    <a:pt x="1832" y="322"/>
                  </a:lnTo>
                  <a:close/>
                  <a:moveTo>
                    <a:pt x="1768" y="0"/>
                  </a:moveTo>
                  <a:cubicBezTo>
                    <a:pt x="1704" y="0"/>
                    <a:pt x="1640" y="32"/>
                    <a:pt x="1607" y="64"/>
                  </a:cubicBezTo>
                  <a:lnTo>
                    <a:pt x="32" y="2186"/>
                  </a:lnTo>
                  <a:cubicBezTo>
                    <a:pt x="0" y="2250"/>
                    <a:pt x="0" y="2315"/>
                    <a:pt x="32" y="2347"/>
                  </a:cubicBezTo>
                  <a:cubicBezTo>
                    <a:pt x="65" y="2411"/>
                    <a:pt x="97" y="2443"/>
                    <a:pt x="161" y="2443"/>
                  </a:cubicBezTo>
                  <a:lnTo>
                    <a:pt x="2925" y="2443"/>
                  </a:lnTo>
                  <a:lnTo>
                    <a:pt x="2990" y="2379"/>
                  </a:lnTo>
                  <a:lnTo>
                    <a:pt x="4275" y="418"/>
                  </a:lnTo>
                  <a:lnTo>
                    <a:pt x="4275" y="257"/>
                  </a:lnTo>
                  <a:cubicBezTo>
                    <a:pt x="4243" y="225"/>
                    <a:pt x="4211" y="193"/>
                    <a:pt x="4147" y="161"/>
                  </a:cubicBezTo>
                  <a:lnTo>
                    <a:pt x="17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2" name="Google Shape;4989;p68">
            <a:extLst>
              <a:ext uri="{FF2B5EF4-FFF2-40B4-BE49-F238E27FC236}">
                <a16:creationId xmlns:a16="http://schemas.microsoft.com/office/drawing/2014/main" id="{DC14C502-DEC4-BF51-AD77-5E85BC8B6919}"/>
              </a:ext>
            </a:extLst>
          </p:cNvPr>
          <p:cNvPicPr preferRelativeResize="0"/>
          <p:nvPr/>
        </p:nvPicPr>
        <p:blipFill rotWithShape="1">
          <a:blip r:embed="rId3">
            <a:alphaModFix/>
          </a:blip>
          <a:srcRect l="-4042" t="-5945" r="-4053" b="-2151"/>
          <a:stretch/>
        </p:blipFill>
        <p:spPr>
          <a:xfrm>
            <a:off x="3852349" y="3537133"/>
            <a:ext cx="1439302" cy="1439296"/>
          </a:xfrm>
          <a:prstGeom prst="rect">
            <a:avLst/>
          </a:prstGeom>
          <a:noFill/>
          <a:ln>
            <a:noFill/>
          </a:ln>
        </p:spPr>
      </p:pic>
      <p:sp>
        <p:nvSpPr>
          <p:cNvPr id="1383" name="TextBox 1382">
            <a:extLst>
              <a:ext uri="{FF2B5EF4-FFF2-40B4-BE49-F238E27FC236}">
                <a16:creationId xmlns:a16="http://schemas.microsoft.com/office/drawing/2014/main" id="{665C479C-10BE-4B63-4189-53636BF2ADBB}"/>
              </a:ext>
            </a:extLst>
          </p:cNvPr>
          <p:cNvSpPr txBox="1"/>
          <p:nvPr/>
        </p:nvSpPr>
        <p:spPr>
          <a:xfrm>
            <a:off x="2690243" y="3266643"/>
            <a:ext cx="3412153" cy="369332"/>
          </a:xfrm>
          <a:prstGeom prst="rect">
            <a:avLst/>
          </a:prstGeom>
          <a:noFill/>
        </p:spPr>
        <p:txBody>
          <a:bodyPr wrap="square" rtlCol="0">
            <a:spAutoFit/>
          </a:bodyPr>
          <a:lstStyle/>
          <a:p>
            <a:r>
              <a:rPr lang="en-US" dirty="0">
                <a:solidFill>
                  <a:schemeClr val="tx2"/>
                </a:solidFill>
              </a:rPr>
              <a:t>Write &amp; Improve documentation</a:t>
            </a:r>
          </a:p>
        </p:txBody>
      </p:sp>
    </p:spTree>
    <p:extLst>
      <p:ext uri="{BB962C8B-B14F-4D97-AF65-F5344CB8AC3E}">
        <p14:creationId xmlns:p14="http://schemas.microsoft.com/office/powerpoint/2010/main" val="763740305"/>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1075127" y="1992150"/>
            <a:ext cx="4676040" cy="1159200"/>
          </a:xfrm>
          <a:prstGeom prst="rect">
            <a:avLst/>
          </a:prstGeom>
          <a:noFill/>
          <a:ln w="0">
            <a:noFill/>
          </a:ln>
        </p:spPr>
        <p:txBody>
          <a:bodyPr lIns="0" tIns="0" rIns="0" bIns="0" anchor="b">
            <a:noAutofit/>
          </a:bodyPr>
          <a:lstStyle/>
          <a:p>
            <a:pPr>
              <a:lnSpc>
                <a:spcPct val="80000"/>
              </a:lnSpc>
              <a:buNone/>
              <a:tabLst>
                <a:tab pos="0" algn="l"/>
              </a:tabLst>
            </a:pPr>
            <a:r>
              <a:rPr lang="en" sz="4800" b="0" strike="noStrike" spc="-1" dirty="0">
                <a:solidFill>
                  <a:srgbClr val="007BB9"/>
                </a:solidFill>
                <a:latin typeface="Raleway Thin"/>
                <a:ea typeface="Raleway Thin"/>
              </a:rPr>
              <a:t>Visual studio code</a:t>
            </a:r>
            <a:endParaRPr lang="en-US" sz="4800" b="0" strike="noStrike" spc="-1" dirty="0">
              <a:latin typeface="Arial"/>
            </a:endParaRPr>
          </a:p>
        </p:txBody>
      </p:sp>
      <p:sp>
        <p:nvSpPr>
          <p:cNvPr id="567" name="Google Shape;407;p 3"/>
          <p:cNvSpPr/>
          <p:nvPr/>
        </p:nvSpPr>
        <p:spPr>
          <a:xfrm>
            <a:off x="0" y="1866960"/>
            <a:ext cx="608760" cy="1420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3600" b="1" spc="-1" dirty="0">
                <a:solidFill>
                  <a:srgbClr val="FFFFFF"/>
                </a:solidFill>
                <a:latin typeface="Barlow"/>
              </a:rPr>
              <a:t>3</a:t>
            </a:r>
            <a:endParaRPr lang="en-US" sz="3600" b="0" strike="noStrike" spc="-1" dirty="0">
              <a:latin typeface="Arial"/>
            </a:endParaRPr>
          </a:p>
        </p:txBody>
      </p:sp>
      <p:pic>
        <p:nvPicPr>
          <p:cNvPr id="3074" name="Picture 2">
            <a:extLst>
              <a:ext uri="{FF2B5EF4-FFF2-40B4-BE49-F238E27FC236}">
                <a16:creationId xmlns:a16="http://schemas.microsoft.com/office/drawing/2014/main" id="{2A4D21BE-4EF8-2267-E2E8-55F2566C01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941" y="628650"/>
            <a:ext cx="3592966" cy="35929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38000">
              <a:schemeClr val="bg2"/>
            </a:gs>
            <a:gs pos="100000">
              <a:srgbClr val="007BB9"/>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80DBB-D6D2-0B1D-A6E9-D4250EE699B6}"/>
              </a:ext>
            </a:extLst>
          </p:cNvPr>
          <p:cNvSpPr>
            <a:spLocks noGrp="1"/>
          </p:cNvSpPr>
          <p:nvPr>
            <p:ph type="title"/>
          </p:nvPr>
        </p:nvSpPr>
        <p:spPr/>
        <p:txBody>
          <a:bodyPr/>
          <a:lstStyle/>
          <a:p>
            <a:r>
              <a:rPr lang="en-US" dirty="0"/>
              <a:t>What is Visual Studio Code?</a:t>
            </a:r>
          </a:p>
        </p:txBody>
      </p:sp>
      <p:sp>
        <p:nvSpPr>
          <p:cNvPr id="3" name="Subtitle 2">
            <a:extLst>
              <a:ext uri="{FF2B5EF4-FFF2-40B4-BE49-F238E27FC236}">
                <a16:creationId xmlns:a16="http://schemas.microsoft.com/office/drawing/2014/main" id="{C7733B30-F573-5AC8-D066-DD1D871E17B7}"/>
              </a:ext>
            </a:extLst>
          </p:cNvPr>
          <p:cNvSpPr>
            <a:spLocks noGrp="1"/>
          </p:cNvSpPr>
          <p:nvPr>
            <p:ph type="subTitle"/>
          </p:nvPr>
        </p:nvSpPr>
        <p:spPr>
          <a:xfrm>
            <a:off x="457200" y="1063800"/>
            <a:ext cx="8229240" cy="3348712"/>
          </a:xfrm>
        </p:spPr>
        <p:txBody>
          <a:bodyPr/>
          <a:lstStyle/>
          <a:p>
            <a:pPr algn="l">
              <a:buFont typeface="Arial" panose="020B0604020202020204" pitchFamily="34" charset="0"/>
              <a:buChar char="•"/>
            </a:pPr>
            <a:endParaRPr lang="en-US" b="0" i="0" u="none" strike="noStrike" dirty="0">
              <a:effectLst/>
              <a:latin typeface="Söhne"/>
            </a:endParaRPr>
          </a:p>
          <a:p>
            <a:pPr algn="l">
              <a:buFont typeface="Arial" panose="020B0604020202020204" pitchFamily="34" charset="0"/>
              <a:buChar char="•"/>
            </a:pPr>
            <a:r>
              <a:rPr lang="en-US" b="0" i="0" u="none" strike="noStrike" dirty="0">
                <a:effectLst/>
                <a:latin typeface="Söhne"/>
              </a:rPr>
              <a:t>Key Features:</a:t>
            </a:r>
          </a:p>
          <a:p>
            <a:pPr marL="742950" lvl="1" indent="-285750" algn="l">
              <a:buFont typeface="Arial" panose="020B0604020202020204" pitchFamily="34" charset="0"/>
              <a:buChar char="•"/>
            </a:pPr>
            <a:r>
              <a:rPr lang="en-US" b="0" i="0" u="none" strike="noStrike" dirty="0">
                <a:effectLst/>
                <a:latin typeface="Söhne"/>
              </a:rPr>
              <a:t>Debugging support</a:t>
            </a:r>
          </a:p>
          <a:p>
            <a:pPr marL="742950" lvl="1" indent="-285750" algn="l">
              <a:buFont typeface="Arial" panose="020B0604020202020204" pitchFamily="34" charset="0"/>
              <a:buChar char="•"/>
            </a:pPr>
            <a:r>
              <a:rPr lang="en-US" b="0" i="0" u="none" strike="noStrike" dirty="0">
                <a:effectLst/>
                <a:latin typeface="Söhne"/>
              </a:rPr>
              <a:t>Syntax highlighting</a:t>
            </a:r>
          </a:p>
          <a:p>
            <a:pPr marL="742950" lvl="1" indent="-285750" algn="l">
              <a:buFont typeface="Arial" panose="020B0604020202020204" pitchFamily="34" charset="0"/>
              <a:buChar char="•"/>
            </a:pPr>
            <a:r>
              <a:rPr lang="en-US" b="0" i="0" u="none" strike="noStrike" dirty="0">
                <a:effectLst/>
                <a:latin typeface="Söhne"/>
              </a:rPr>
              <a:t>Intelligent code completion</a:t>
            </a:r>
          </a:p>
          <a:p>
            <a:pPr marL="742950" lvl="1" indent="-285750" algn="l">
              <a:buFont typeface="Arial" panose="020B0604020202020204" pitchFamily="34" charset="0"/>
              <a:buChar char="•"/>
            </a:pPr>
            <a:r>
              <a:rPr lang="en-US" b="0" i="0" u="none" strike="noStrike" dirty="0">
                <a:effectLst/>
                <a:latin typeface="Söhne"/>
              </a:rPr>
              <a:t>Code snippets</a:t>
            </a:r>
          </a:p>
          <a:p>
            <a:pPr marL="742950" lvl="1" indent="-285750" algn="l">
              <a:buFont typeface="Arial" panose="020B0604020202020204" pitchFamily="34" charset="0"/>
              <a:buChar char="•"/>
            </a:pPr>
            <a:r>
              <a:rPr lang="en-US" b="0" i="0" u="none" strike="noStrike" dirty="0">
                <a:effectLst/>
                <a:latin typeface="Söhne"/>
              </a:rPr>
              <a:t>Code refactoring tools</a:t>
            </a:r>
          </a:p>
          <a:p>
            <a:pPr marL="742950" lvl="1" indent="-285750" algn="l">
              <a:buFont typeface="Arial" panose="020B0604020202020204" pitchFamily="34" charset="0"/>
              <a:buChar char="•"/>
            </a:pPr>
            <a:r>
              <a:rPr lang="en-US" b="0" i="0" u="none" strike="noStrike" dirty="0">
                <a:effectLst/>
                <a:latin typeface="Söhne"/>
              </a:rPr>
              <a:t>Integrated Git support</a:t>
            </a:r>
          </a:p>
          <a:p>
            <a:pPr marL="742950" lvl="1" indent="-285750" algn="l">
              <a:buFont typeface="Arial" panose="020B0604020202020204" pitchFamily="34" charset="0"/>
              <a:buChar char="•"/>
            </a:pPr>
            <a:r>
              <a:rPr lang="en-US" dirty="0">
                <a:latin typeface="Söhne"/>
              </a:rPr>
              <a:t>Extension support</a:t>
            </a:r>
            <a:endParaRPr lang="en-US" b="0" i="0" u="none" strike="noStrike" dirty="0">
              <a:effectLst/>
              <a:latin typeface="Söhne"/>
            </a:endParaRPr>
          </a:p>
          <a:p>
            <a:pPr marL="0" indent="0">
              <a:buNone/>
            </a:pPr>
            <a:endParaRPr lang="en-US" dirty="0"/>
          </a:p>
        </p:txBody>
      </p:sp>
    </p:spTree>
    <p:extLst>
      <p:ext uri="{BB962C8B-B14F-4D97-AF65-F5344CB8AC3E}">
        <p14:creationId xmlns:p14="http://schemas.microsoft.com/office/powerpoint/2010/main" val="1047376085"/>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0">
          <a:gsLst>
            <a:gs pos="64000">
              <a:schemeClr val="bg1"/>
            </a:gs>
            <a:gs pos="100000">
              <a:srgbClr val="007BB9">
                <a:lumMod val="76000"/>
              </a:srgbClr>
            </a:gs>
          </a:gsLst>
          <a:lin ang="16200000"/>
        </a:gradFill>
        <a:effectLst/>
      </p:bgPr>
    </p:bg>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605520"/>
            <a:ext cx="6964326" cy="1082160"/>
          </a:xfrm>
          <a:prstGeom prst="rect">
            <a:avLst/>
          </a:prstGeom>
          <a:noFill/>
          <a:ln w="0">
            <a:noFill/>
          </a:ln>
        </p:spPr>
        <p:txBody>
          <a:bodyPr lIns="0" tIns="0" rIns="0" bIns="0" anchor="t">
            <a:noAutofit/>
          </a:bodyPr>
          <a:lstStyle/>
          <a:p>
            <a:pPr>
              <a:lnSpc>
                <a:spcPct val="80000"/>
              </a:lnSpc>
              <a:buNone/>
              <a:tabLst>
                <a:tab pos="0" algn="l"/>
              </a:tabLst>
            </a:pPr>
            <a:r>
              <a:rPr lang="en-US" sz="4800" b="1" strike="noStrike" spc="-1" dirty="0">
                <a:solidFill>
                  <a:schemeClr val="bg1"/>
                </a:solidFill>
                <a:latin typeface="Raleway Thin"/>
                <a:ea typeface="Raleway Thin"/>
              </a:rPr>
              <a:t>Most popular </a:t>
            </a:r>
            <a:r>
              <a:rPr lang="en-US" sz="4800" b="1" spc="-1">
                <a:solidFill>
                  <a:schemeClr val="bg1"/>
                </a:solidFill>
                <a:latin typeface="Raleway Thin"/>
                <a:ea typeface="Raleway Thin"/>
              </a:rPr>
              <a:t>extensions</a:t>
            </a:r>
            <a:endParaRPr lang="en-US" sz="4800" b="1" strike="noStrike" spc="-1" dirty="0">
              <a:solidFill>
                <a:schemeClr val="bg1"/>
              </a:solidFill>
              <a:latin typeface="Arial"/>
            </a:endParaRPr>
          </a:p>
        </p:txBody>
      </p:sp>
      <p:sp>
        <p:nvSpPr>
          <p:cNvPr id="558" name="PlaceHolder 2"/>
          <p:cNvSpPr>
            <a:spLocks noGrp="1"/>
          </p:cNvSpPr>
          <p:nvPr>
            <p:ph/>
          </p:nvPr>
        </p:nvSpPr>
        <p:spPr>
          <a:xfrm>
            <a:off x="457200" y="1995840"/>
            <a:ext cx="2562840" cy="1346760"/>
          </a:xfrm>
          <a:prstGeom prst="rect">
            <a:avLst/>
          </a:prstGeom>
          <a:noFill/>
          <a:ln w="0">
            <a:noFill/>
          </a:ln>
        </p:spPr>
        <p:txBody>
          <a:bodyPr lIns="0" tIns="0" rIns="0" bIns="0" anchor="t">
            <a:noAutofit/>
          </a:bodyPr>
          <a:lstStyle/>
          <a:p>
            <a:pPr algn="ctr">
              <a:lnSpc>
                <a:spcPct val="110000"/>
              </a:lnSpc>
              <a:spcBef>
                <a:spcPts val="601"/>
              </a:spcBef>
              <a:buNone/>
              <a:tabLst>
                <a:tab pos="0" algn="l"/>
              </a:tabLst>
            </a:pPr>
            <a:r>
              <a:rPr lang="en-US" sz="1600" b="1" strike="noStrike" spc="-1" dirty="0">
                <a:solidFill>
                  <a:srgbClr val="3A3F50"/>
                </a:solidFill>
                <a:latin typeface="Barlow Light"/>
                <a:ea typeface="Barlow Light"/>
              </a:rPr>
              <a:t>Prettier</a:t>
            </a:r>
            <a:endParaRPr lang="en-US" sz="1600" b="0" strike="noStrike" spc="-1" dirty="0">
              <a:latin typeface="Arial"/>
            </a:endParaRPr>
          </a:p>
        </p:txBody>
      </p:sp>
      <p:sp>
        <p:nvSpPr>
          <p:cNvPr id="559" name="PlaceHolder 3"/>
          <p:cNvSpPr>
            <a:spLocks noGrp="1"/>
          </p:cNvSpPr>
          <p:nvPr>
            <p:ph/>
          </p:nvPr>
        </p:nvSpPr>
        <p:spPr>
          <a:xfrm>
            <a:off x="3290400" y="1995840"/>
            <a:ext cx="2562840" cy="1346760"/>
          </a:xfrm>
          <a:prstGeom prst="rect">
            <a:avLst/>
          </a:prstGeom>
          <a:noFill/>
          <a:ln w="0">
            <a:noFill/>
          </a:ln>
        </p:spPr>
        <p:txBody>
          <a:bodyPr lIns="0" tIns="0" rIns="0" bIns="0" anchor="t">
            <a:noAutofit/>
          </a:bodyPr>
          <a:lstStyle/>
          <a:p>
            <a:pPr algn="ctr">
              <a:lnSpc>
                <a:spcPct val="110000"/>
              </a:lnSpc>
              <a:spcBef>
                <a:spcPts val="601"/>
              </a:spcBef>
              <a:buNone/>
              <a:tabLst>
                <a:tab pos="0" algn="l"/>
              </a:tabLst>
            </a:pPr>
            <a:r>
              <a:rPr lang="en-US" sz="1600" b="1" strike="noStrike" spc="-1" dirty="0">
                <a:solidFill>
                  <a:srgbClr val="3A3F50"/>
                </a:solidFill>
                <a:latin typeface="Barlow Light"/>
                <a:ea typeface="Barlow Light"/>
              </a:rPr>
              <a:t>Git lens</a:t>
            </a:r>
            <a:endParaRPr lang="en-US" sz="1600" b="0" strike="noStrike" spc="-1" dirty="0">
              <a:latin typeface="Arial"/>
            </a:endParaRPr>
          </a:p>
        </p:txBody>
      </p:sp>
      <p:sp>
        <p:nvSpPr>
          <p:cNvPr id="560" name="PlaceHolder 4"/>
          <p:cNvSpPr>
            <a:spLocks noGrp="1"/>
          </p:cNvSpPr>
          <p:nvPr>
            <p:ph/>
          </p:nvPr>
        </p:nvSpPr>
        <p:spPr>
          <a:xfrm>
            <a:off x="6133873" y="1995840"/>
            <a:ext cx="2562840" cy="1346760"/>
          </a:xfrm>
          <a:prstGeom prst="rect">
            <a:avLst/>
          </a:prstGeom>
          <a:noFill/>
          <a:ln w="0">
            <a:noFill/>
          </a:ln>
        </p:spPr>
        <p:txBody>
          <a:bodyPr lIns="0" tIns="0" rIns="0" bIns="0" anchor="t">
            <a:noAutofit/>
          </a:bodyPr>
          <a:lstStyle/>
          <a:p>
            <a:pPr algn="ctr">
              <a:lnSpc>
                <a:spcPct val="110000"/>
              </a:lnSpc>
              <a:spcBef>
                <a:spcPts val="601"/>
              </a:spcBef>
              <a:buNone/>
              <a:tabLst>
                <a:tab pos="0" algn="l"/>
              </a:tabLst>
            </a:pPr>
            <a:r>
              <a:rPr lang="en-US" sz="1600" b="1" strike="noStrike" spc="-1" dirty="0">
                <a:solidFill>
                  <a:srgbClr val="3A3F50"/>
                </a:solidFill>
                <a:latin typeface="Barlow Light"/>
                <a:ea typeface="Barlow Light"/>
              </a:rPr>
              <a:t>TODO Highlight</a:t>
            </a:r>
            <a:endParaRPr lang="en-US" sz="1600" b="0" strike="noStrike" spc="-1" dirty="0">
              <a:latin typeface="Arial"/>
            </a:endParaRPr>
          </a:p>
          <a:p>
            <a:pPr>
              <a:lnSpc>
                <a:spcPct val="110000"/>
              </a:lnSpc>
              <a:spcBef>
                <a:spcPts val="601"/>
              </a:spcBef>
              <a:buNone/>
              <a:tabLst>
                <a:tab pos="0" algn="l"/>
              </a:tabLst>
            </a:pPr>
            <a:endParaRPr lang="en-US" sz="1200" b="0" strike="noStrike" spc="-1" dirty="0">
              <a:latin typeface="Arial"/>
            </a:endParaRPr>
          </a:p>
        </p:txBody>
      </p:sp>
      <p:sp>
        <p:nvSpPr>
          <p:cNvPr id="561" name="PlaceHolder 5"/>
          <p:cNvSpPr>
            <a:spLocks noGrp="1"/>
          </p:cNvSpPr>
          <p:nvPr>
            <p:ph type="sldNum" idx="18"/>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03CEA6B0-195A-4EE5-B189-2D57300ABB83}" type="slidenum">
              <a:rPr lang="en" sz="1200" b="0" strike="noStrike" spc="-1">
                <a:solidFill>
                  <a:srgbClr val="FFFFFF"/>
                </a:solidFill>
                <a:latin typeface="Barlow Light"/>
                <a:ea typeface="Barlow Light"/>
              </a:rPr>
              <a:t>18</a:t>
            </a:fld>
            <a:endParaRPr lang="en-US" sz="1200" b="0" strike="noStrike" spc="-1">
              <a:latin typeface="Times New Roman"/>
            </a:endParaRPr>
          </a:p>
        </p:txBody>
      </p:sp>
      <p:pic>
        <p:nvPicPr>
          <p:cNvPr id="5124" name="Picture 4" descr="Prettier · Opinionated Code Formatter">
            <a:extLst>
              <a:ext uri="{FF2B5EF4-FFF2-40B4-BE49-F238E27FC236}">
                <a16:creationId xmlns:a16="http://schemas.microsoft.com/office/drawing/2014/main" id="{AEE135E5-672B-C19D-3C26-EB52DCFC5B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168" y="2348466"/>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GitLens — Git supercharged - Visual Studio Marketplace">
            <a:extLst>
              <a:ext uri="{FF2B5EF4-FFF2-40B4-BE49-F238E27FC236}">
                <a16:creationId xmlns:a16="http://schemas.microsoft.com/office/drawing/2014/main" id="{5F2EBC25-DCF6-DCB0-6169-7BFBC5BF3C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9020" y="2250041"/>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TODO Highlight - Visual Studio Marketplace">
            <a:extLst>
              <a:ext uri="{FF2B5EF4-FFF2-40B4-BE49-F238E27FC236}">
                <a16:creationId xmlns:a16="http://schemas.microsoft.com/office/drawing/2014/main" id="{E395AC2E-24F3-C973-4092-6547F6BF40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8061" y="2106242"/>
            <a:ext cx="1913197" cy="1913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671894"/>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PlaceHolder 1"/>
          <p:cNvSpPr>
            <a:spLocks noGrp="1"/>
          </p:cNvSpPr>
          <p:nvPr>
            <p:ph type="title"/>
          </p:nvPr>
        </p:nvSpPr>
        <p:spPr>
          <a:xfrm>
            <a:off x="1085760" y="1828800"/>
            <a:ext cx="4676040" cy="1159200"/>
          </a:xfrm>
          <a:prstGeom prst="rect">
            <a:avLst/>
          </a:prstGeom>
          <a:noFill/>
          <a:ln w="0">
            <a:noFill/>
          </a:ln>
        </p:spPr>
        <p:txBody>
          <a:bodyPr lIns="0" tIns="0" rIns="0" bIns="0" anchor="b">
            <a:noAutofit/>
          </a:bodyPr>
          <a:lstStyle/>
          <a:p>
            <a:pPr>
              <a:lnSpc>
                <a:spcPct val="80000"/>
              </a:lnSpc>
              <a:buNone/>
              <a:tabLst>
                <a:tab pos="0" algn="l"/>
              </a:tabLst>
            </a:pPr>
            <a:r>
              <a:rPr lang="en" sz="4800" b="0" strike="noStrike" spc="-1">
                <a:solidFill>
                  <a:srgbClr val="007BB9"/>
                </a:solidFill>
                <a:latin typeface="Raleway Thin"/>
                <a:ea typeface="Raleway Thin"/>
              </a:rPr>
              <a:t>Live Demonstration</a:t>
            </a:r>
            <a:endParaRPr lang="en-US" sz="4800" b="0" strike="noStrike" spc="-1">
              <a:latin typeface="Arial"/>
            </a:endParaRPr>
          </a:p>
        </p:txBody>
      </p:sp>
      <p:sp>
        <p:nvSpPr>
          <p:cNvPr id="566" name="PlaceHolder 2"/>
          <p:cNvSpPr>
            <a:spLocks noGrp="1"/>
          </p:cNvSpPr>
          <p:nvPr>
            <p:ph type="subTitle"/>
          </p:nvPr>
        </p:nvSpPr>
        <p:spPr>
          <a:xfrm>
            <a:off x="1038960" y="3045960"/>
            <a:ext cx="4676040" cy="383040"/>
          </a:xfrm>
          <a:prstGeom prst="rect">
            <a:avLst/>
          </a:prstGeom>
          <a:noFill/>
          <a:ln w="0">
            <a:noFill/>
          </a:ln>
        </p:spPr>
        <p:txBody>
          <a:bodyPr lIns="0" tIns="0" rIns="0" bIns="0" anchor="t">
            <a:noAutofit/>
          </a:bodyPr>
          <a:lstStyle/>
          <a:p>
            <a:pPr>
              <a:lnSpc>
                <a:spcPct val="110000"/>
              </a:lnSpc>
              <a:buNone/>
              <a:tabLst>
                <a:tab pos="0" algn="l"/>
              </a:tabLst>
            </a:pPr>
            <a:r>
              <a:rPr lang="en" sz="2000" b="0" strike="noStrike" spc="-1" dirty="0">
                <a:solidFill>
                  <a:srgbClr val="757B89"/>
                </a:solidFill>
                <a:latin typeface="Barlow Light"/>
                <a:ea typeface="Barlow Light"/>
              </a:rPr>
              <a:t>Set up a </a:t>
            </a:r>
            <a:r>
              <a:rPr lang="en" sz="2000" spc="-1" dirty="0">
                <a:solidFill>
                  <a:srgbClr val="757B89"/>
                </a:solidFill>
                <a:latin typeface="Barlow Light"/>
                <a:ea typeface="Barlow Light"/>
              </a:rPr>
              <a:t>local and remote repository</a:t>
            </a:r>
            <a:endParaRPr lang="en-US" sz="2000" b="0" strike="noStrike" spc="-1" dirty="0">
              <a:latin typeface="Arial"/>
            </a:endParaRPr>
          </a:p>
          <a:p>
            <a:pPr>
              <a:lnSpc>
                <a:spcPct val="110000"/>
              </a:lnSpc>
              <a:buNone/>
              <a:tabLst>
                <a:tab pos="0" algn="l"/>
              </a:tabLst>
            </a:pPr>
            <a:r>
              <a:rPr lang="en" sz="2000" spc="-1" dirty="0">
                <a:solidFill>
                  <a:srgbClr val="757B89"/>
                </a:solidFill>
                <a:latin typeface="Barlow Light"/>
              </a:rPr>
              <a:t>Push code to GitHub</a:t>
            </a:r>
            <a:endParaRPr lang="en" sz="2000" b="0" strike="noStrike" spc="-1" dirty="0">
              <a:solidFill>
                <a:srgbClr val="757B89"/>
              </a:solidFill>
              <a:latin typeface="Barlow Light"/>
            </a:endParaRPr>
          </a:p>
        </p:txBody>
      </p:sp>
      <p:sp>
        <p:nvSpPr>
          <p:cNvPr id="567" name="Google Shape;407;p 3"/>
          <p:cNvSpPr/>
          <p:nvPr/>
        </p:nvSpPr>
        <p:spPr>
          <a:xfrm>
            <a:off x="0" y="1866960"/>
            <a:ext cx="608760" cy="1420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3600" b="1" strike="noStrike" spc="-1" dirty="0">
                <a:solidFill>
                  <a:srgbClr val="FFFFFF"/>
                </a:solidFill>
                <a:latin typeface="Barlow"/>
              </a:rPr>
              <a:t>4</a:t>
            </a:r>
            <a:endParaRPr lang="en-US" sz="3600" b="0" strike="noStrike" spc="-1" dirty="0">
              <a:latin typeface="Arial"/>
            </a:endParaRPr>
          </a:p>
        </p:txBody>
      </p:sp>
      <p:pic>
        <p:nvPicPr>
          <p:cNvPr id="6" name="Picture 5" descr="Best Premium Programming skills Illustration download in PNG &amp; Vector ...">
            <a:extLst>
              <a:ext uri="{FF2B5EF4-FFF2-40B4-BE49-F238E27FC236}">
                <a16:creationId xmlns:a16="http://schemas.microsoft.com/office/drawing/2014/main" id="{A4BFDD2D-F3F3-5530-B6C4-A8C3D8F5A49B}"/>
              </a:ext>
            </a:extLst>
          </p:cNvPr>
          <p:cNvPicPr>
            <a:picLocks noChangeAspect="1"/>
          </p:cNvPicPr>
          <p:nvPr/>
        </p:nvPicPr>
        <p:blipFill>
          <a:blip r:embed="rId2"/>
          <a:stretch>
            <a:fillRect/>
          </a:stretch>
        </p:blipFill>
        <p:spPr>
          <a:xfrm>
            <a:off x="5207296" y="1504507"/>
            <a:ext cx="3726710" cy="2486688"/>
          </a:xfrm>
          <a:prstGeom prst="rect">
            <a:avLst/>
          </a:prstGeom>
        </p:spPr>
      </p:pic>
    </p:spTree>
    <p:extLst>
      <p:ext uri="{BB962C8B-B14F-4D97-AF65-F5344CB8AC3E}">
        <p14:creationId xmlns:p14="http://schemas.microsoft.com/office/powerpoint/2010/main" val="2572367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83000">
              <a:srgbClr val="FFFFFF"/>
            </a:gs>
            <a:gs pos="100000">
              <a:schemeClr val="accent1">
                <a:lumMod val="75000"/>
              </a:schemeClr>
            </a:gs>
          </a:gsLst>
          <a:lin ang="8100000" scaled="1"/>
          <a:tileRect/>
        </a:gradFill>
        <a:effectLst/>
      </p:bgPr>
    </p:bg>
    <p:spTree>
      <p:nvGrpSpPr>
        <p:cNvPr id="1" name=""/>
        <p:cNvGrpSpPr/>
        <p:nvPr/>
      </p:nvGrpSpPr>
      <p:grpSpPr>
        <a:xfrm>
          <a:off x="0" y="0"/>
          <a:ext cx="0" cy="0"/>
          <a:chOff x="0" y="0"/>
          <a:chExt cx="0" cy="0"/>
        </a:xfrm>
      </p:grpSpPr>
      <p:sp>
        <p:nvSpPr>
          <p:cNvPr id="487" name="PlaceHolder 1"/>
          <p:cNvSpPr>
            <a:spLocks noGrp="1"/>
          </p:cNvSpPr>
          <p:nvPr>
            <p:ph type="title"/>
          </p:nvPr>
        </p:nvSpPr>
        <p:spPr>
          <a:xfrm>
            <a:off x="1142999" y="2013120"/>
            <a:ext cx="4098851" cy="1415520"/>
          </a:xfrm>
          <a:prstGeom prst="rect">
            <a:avLst/>
          </a:prstGeom>
          <a:noFill/>
          <a:ln w="0">
            <a:noFill/>
          </a:ln>
        </p:spPr>
        <p:txBody>
          <a:bodyPr lIns="0" tIns="0" rIns="0" bIns="0" anchor="ctr">
            <a:noAutofit/>
          </a:bodyPr>
          <a:lstStyle/>
          <a:p>
            <a:pPr>
              <a:lnSpc>
                <a:spcPct val="90000"/>
              </a:lnSpc>
              <a:buNone/>
              <a:tabLst>
                <a:tab pos="0" algn="l"/>
              </a:tabLst>
            </a:pPr>
            <a:r>
              <a:rPr lang="en" sz="4800" b="0" strike="noStrike" spc="-1" dirty="0">
                <a:solidFill>
                  <a:srgbClr val="007BB9"/>
                </a:solidFill>
                <a:latin typeface="Raleway Thin"/>
                <a:ea typeface="Raleway Thin"/>
              </a:rPr>
              <a:t>Git &amp; VScode</a:t>
            </a:r>
            <a:endParaRPr lang="en-US" sz="4800" b="0" strike="noStrike" spc="-1" dirty="0">
              <a:latin typeface="Arial"/>
            </a:endParaRPr>
          </a:p>
        </p:txBody>
      </p:sp>
      <p:pic>
        <p:nvPicPr>
          <p:cNvPr id="488" name="Picture 487"/>
          <p:cNvPicPr/>
          <p:nvPr/>
        </p:nvPicPr>
        <p:blipFill>
          <a:blip r:embed="rId3"/>
          <a:stretch/>
        </p:blipFill>
        <p:spPr>
          <a:xfrm>
            <a:off x="0" y="3878997"/>
            <a:ext cx="1284540" cy="1264503"/>
          </a:xfrm>
          <a:prstGeom prst="rect">
            <a:avLst/>
          </a:prstGeom>
          <a:ln w="0">
            <a:noFill/>
          </a:ln>
        </p:spPr>
      </p:pic>
      <p:pic>
        <p:nvPicPr>
          <p:cNvPr id="490" name="Picture 489"/>
          <p:cNvPicPr/>
          <p:nvPr/>
        </p:nvPicPr>
        <p:blipFill>
          <a:blip r:embed="rId4"/>
          <a:stretch/>
        </p:blipFill>
        <p:spPr>
          <a:xfrm>
            <a:off x="4572000" y="1143000"/>
            <a:ext cx="4629960" cy="3349440"/>
          </a:xfrm>
          <a:prstGeom prst="rect">
            <a:avLst/>
          </a:prstGeom>
          <a:ln w="0">
            <a:noFill/>
          </a:ln>
        </p:spPr>
      </p:pic>
    </p:spTree>
  </p:cSld>
  <p:clrMapOvr>
    <a:masterClrMapping/>
  </p:clrMapOvr>
  <p:extLst>
    <p:ext uri="{6950BFC3-D8DA-4A85-94F7-54DA5524770B}">
      <p188:commentRel xmlns:p188="http://schemas.microsoft.com/office/powerpoint/2018/8/main" r:id="rId2"/>
    </p:ext>
  </p:extLst>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FFFFFF"/>
            </a:gs>
            <a:gs pos="100000">
              <a:schemeClr val="accent1">
                <a:lumMod val="40000"/>
                <a:lumOff val="60000"/>
              </a:schemeClr>
            </a:gs>
          </a:gsLst>
          <a:lin ang="5400000" scaled="1"/>
          <a:tileRect/>
        </a:gradFill>
        <a:effectLst/>
      </p:bgPr>
    </p:bg>
    <p:spTree>
      <p:nvGrpSpPr>
        <p:cNvPr id="1" name=""/>
        <p:cNvGrpSpPr/>
        <p:nvPr/>
      </p:nvGrpSpPr>
      <p:grpSpPr>
        <a:xfrm>
          <a:off x="0" y="0"/>
          <a:ext cx="0" cy="0"/>
          <a:chOff x="0" y="0"/>
          <a:chExt cx="0" cy="0"/>
        </a:xfrm>
      </p:grpSpPr>
      <p:sp>
        <p:nvSpPr>
          <p:cNvPr id="493" name="PlaceHolder 1"/>
          <p:cNvSpPr>
            <a:spLocks noGrp="1"/>
          </p:cNvSpPr>
          <p:nvPr>
            <p:ph type="sldNum" idx="11"/>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F474AE09-DA2F-45E9-88D6-E9EA2E50A01F}" type="slidenum">
              <a:rPr lang="en" sz="1200" b="0" strike="noStrike" spc="-1">
                <a:solidFill>
                  <a:srgbClr val="FFFFFF"/>
                </a:solidFill>
                <a:latin typeface="Barlow Light"/>
                <a:ea typeface="Barlow Light"/>
              </a:rPr>
              <a:t>20</a:t>
            </a:fld>
            <a:endParaRPr lang="en-US" sz="1200" b="0" strike="noStrike" spc="-1">
              <a:latin typeface="Times New Roman"/>
            </a:endParaRPr>
          </a:p>
        </p:txBody>
      </p:sp>
      <p:sp>
        <p:nvSpPr>
          <p:cNvPr id="4" name="TextBox 3">
            <a:extLst>
              <a:ext uri="{FF2B5EF4-FFF2-40B4-BE49-F238E27FC236}">
                <a16:creationId xmlns:a16="http://schemas.microsoft.com/office/drawing/2014/main" id="{2E82367C-DEB3-D593-95A2-078CCE6339E2}"/>
              </a:ext>
            </a:extLst>
          </p:cNvPr>
          <p:cNvSpPr txBox="1"/>
          <p:nvPr/>
        </p:nvSpPr>
        <p:spPr>
          <a:xfrm>
            <a:off x="1215731" y="84798"/>
            <a:ext cx="6712094" cy="1446550"/>
          </a:xfrm>
          <a:prstGeom prst="rect">
            <a:avLst/>
          </a:prstGeom>
          <a:noFill/>
        </p:spPr>
        <p:txBody>
          <a:bodyPr wrap="none" lIns="91440" tIns="45720" rIns="91440" bIns="45720" rtlCol="0" anchor="t">
            <a:spAutoFit/>
          </a:bodyPr>
          <a:lstStyle/>
          <a:p>
            <a:r>
              <a:rPr lang="es-ES_tradnl" sz="8800" dirty="0"/>
              <a:t>GitHub Repo</a:t>
            </a:r>
          </a:p>
        </p:txBody>
      </p:sp>
      <p:pic>
        <p:nvPicPr>
          <p:cNvPr id="2" name="Picture 1" descr="A qr code on a white background&#10;&#10;Description automatically generated">
            <a:extLst>
              <a:ext uri="{FF2B5EF4-FFF2-40B4-BE49-F238E27FC236}">
                <a16:creationId xmlns:a16="http://schemas.microsoft.com/office/drawing/2014/main" id="{6E2AD81B-F69A-A386-BF97-3950BB861178}"/>
              </a:ext>
            </a:extLst>
          </p:cNvPr>
          <p:cNvPicPr>
            <a:picLocks noChangeAspect="1"/>
          </p:cNvPicPr>
          <p:nvPr/>
        </p:nvPicPr>
        <p:blipFill>
          <a:blip r:embed="rId2"/>
          <a:stretch>
            <a:fillRect/>
          </a:stretch>
        </p:blipFill>
        <p:spPr>
          <a:xfrm>
            <a:off x="3200400" y="1696908"/>
            <a:ext cx="2743200" cy="2693324"/>
          </a:xfrm>
          <a:prstGeom prst="rect">
            <a:avLst/>
          </a:prstGeom>
        </p:spPr>
      </p:pic>
    </p:spTree>
    <p:extLst>
      <p:ext uri="{BB962C8B-B14F-4D97-AF65-F5344CB8AC3E}">
        <p14:creationId xmlns:p14="http://schemas.microsoft.com/office/powerpoint/2010/main" val="3300972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gs>
            <a:gs pos="45000">
              <a:schemeClr val="bg1"/>
            </a:gs>
          </a:gsLst>
          <a:lin ang="18900000" scaled="1"/>
          <a:tileRect/>
        </a:gradFill>
        <a:effectLst/>
      </p:bgPr>
    </p:bg>
    <p:spTree>
      <p:nvGrpSpPr>
        <p:cNvPr id="1" name=""/>
        <p:cNvGrpSpPr/>
        <p:nvPr/>
      </p:nvGrpSpPr>
      <p:grpSpPr>
        <a:xfrm>
          <a:off x="0" y="0"/>
          <a:ext cx="0" cy="0"/>
          <a:chOff x="0" y="0"/>
          <a:chExt cx="0" cy="0"/>
        </a:xfrm>
      </p:grpSpPr>
      <p:sp>
        <p:nvSpPr>
          <p:cNvPr id="2" name="AutoShape 2"/>
          <p:cNvSpPr/>
          <p:nvPr/>
        </p:nvSpPr>
        <p:spPr>
          <a:xfrm flipV="1">
            <a:off x="1388267" y="1956473"/>
            <a:ext cx="0" cy="1278145"/>
          </a:xfrm>
          <a:prstGeom prst="line">
            <a:avLst/>
          </a:prstGeom>
          <a:ln w="38100" cap="flat">
            <a:solidFill>
              <a:srgbClr val="000000"/>
            </a:solidFill>
            <a:prstDash val="sysDot"/>
            <a:headEnd type="none" w="sm" len="sm"/>
            <a:tailEnd type="arrow" w="med" len="sm"/>
          </a:ln>
        </p:spPr>
      </p:sp>
      <p:sp>
        <p:nvSpPr>
          <p:cNvPr id="3" name="Freeform 3"/>
          <p:cNvSpPr/>
          <p:nvPr/>
        </p:nvSpPr>
        <p:spPr>
          <a:xfrm>
            <a:off x="-1231610" y="-1432038"/>
            <a:ext cx="4392501" cy="3890850"/>
          </a:xfrm>
          <a:custGeom>
            <a:avLst/>
            <a:gdLst/>
            <a:ahLst/>
            <a:cxnLst/>
            <a:rect l="l" t="t" r="r" b="b"/>
            <a:pathLst>
              <a:path w="8785001" h="7781700">
                <a:moveTo>
                  <a:pt x="0" y="0"/>
                </a:moveTo>
                <a:lnTo>
                  <a:pt x="8785001" y="0"/>
                </a:lnTo>
                <a:lnTo>
                  <a:pt x="8785001" y="7781699"/>
                </a:lnTo>
                <a:lnTo>
                  <a:pt x="0" y="7781699"/>
                </a:lnTo>
                <a:lnTo>
                  <a:pt x="0" y="0"/>
                </a:lnTo>
                <a:close/>
              </a:path>
            </a:pathLst>
          </a:custGeom>
          <a:blipFill>
            <a:blip r:embed="rId3">
              <a:alphaModFix amt="18999"/>
              <a:extLst>
                <a:ext uri="{96DAC541-7B7A-43D3-8B79-37D633B846F1}">
                  <asvg:svgBlip xmlns:asvg="http://schemas.microsoft.com/office/drawing/2016/SVG/main" r:embed="rId4"/>
                </a:ext>
              </a:extLst>
            </a:blip>
            <a:stretch>
              <a:fillRect/>
            </a:stretch>
          </a:blipFill>
        </p:spPr>
      </p:sp>
      <p:sp>
        <p:nvSpPr>
          <p:cNvPr id="4" name="Freeform 4"/>
          <p:cNvSpPr/>
          <p:nvPr/>
        </p:nvSpPr>
        <p:spPr>
          <a:xfrm rot="-2083256">
            <a:off x="-1345951" y="-406456"/>
            <a:ext cx="4938646" cy="2042470"/>
          </a:xfrm>
          <a:custGeom>
            <a:avLst/>
            <a:gdLst/>
            <a:ahLst/>
            <a:cxnLst/>
            <a:rect l="l" t="t" r="r" b="b"/>
            <a:pathLst>
              <a:path w="9877291" h="4084939">
                <a:moveTo>
                  <a:pt x="0" y="0"/>
                </a:moveTo>
                <a:lnTo>
                  <a:pt x="9877291" y="0"/>
                </a:lnTo>
                <a:lnTo>
                  <a:pt x="9877291" y="4084939"/>
                </a:lnTo>
                <a:lnTo>
                  <a:pt x="0" y="4084939"/>
                </a:lnTo>
                <a:lnTo>
                  <a:pt x="0" y="0"/>
                </a:lnTo>
                <a:close/>
              </a:path>
            </a:pathLst>
          </a:custGeom>
          <a:blipFill>
            <a:blip r:embed="rId5">
              <a:alphaModFix amt="12000"/>
              <a:extLst>
                <a:ext uri="{96DAC541-7B7A-43D3-8B79-37D633B846F1}">
                  <asvg:svgBlip xmlns:asvg="http://schemas.microsoft.com/office/drawing/2016/SVG/main" r:embed="rId6"/>
                </a:ext>
              </a:extLst>
            </a:blip>
            <a:stretch>
              <a:fillRect/>
            </a:stretch>
          </a:blipFill>
        </p:spPr>
      </p:sp>
      <p:sp>
        <p:nvSpPr>
          <p:cNvPr id="5" name="AutoShape 5"/>
          <p:cNvSpPr/>
          <p:nvPr/>
        </p:nvSpPr>
        <p:spPr>
          <a:xfrm flipH="1" flipV="1">
            <a:off x="4323202" y="2571733"/>
            <a:ext cx="8408" cy="1100707"/>
          </a:xfrm>
          <a:prstGeom prst="line">
            <a:avLst/>
          </a:prstGeom>
          <a:ln w="38100" cap="flat">
            <a:solidFill>
              <a:srgbClr val="000000"/>
            </a:solidFill>
            <a:prstDash val="sysDot"/>
            <a:headEnd type="none" w="sm" len="sm"/>
            <a:tailEnd type="arrow" w="med" len="sm"/>
          </a:ln>
        </p:spPr>
      </p:sp>
      <p:sp>
        <p:nvSpPr>
          <p:cNvPr id="6" name="AutoShape 6"/>
          <p:cNvSpPr/>
          <p:nvPr/>
        </p:nvSpPr>
        <p:spPr>
          <a:xfrm flipH="1" flipV="1">
            <a:off x="6911271" y="1611367"/>
            <a:ext cx="9421" cy="1100690"/>
          </a:xfrm>
          <a:prstGeom prst="line">
            <a:avLst/>
          </a:prstGeom>
          <a:ln w="38100" cap="flat">
            <a:solidFill>
              <a:srgbClr val="000000"/>
            </a:solidFill>
            <a:prstDash val="sysDot"/>
            <a:headEnd type="none" w="sm" len="sm"/>
            <a:tailEnd type="arrow" w="med" len="sm"/>
          </a:ln>
        </p:spPr>
      </p:sp>
      <p:sp>
        <p:nvSpPr>
          <p:cNvPr id="7" name="Freeform 7"/>
          <p:cNvSpPr/>
          <p:nvPr/>
        </p:nvSpPr>
        <p:spPr>
          <a:xfrm>
            <a:off x="0" y="1059656"/>
            <a:ext cx="9144000" cy="3024188"/>
          </a:xfrm>
          <a:custGeom>
            <a:avLst/>
            <a:gdLst/>
            <a:ahLst/>
            <a:cxnLst/>
            <a:rect l="l" t="t" r="r" b="b"/>
            <a:pathLst>
              <a:path w="18288000" h="6048375">
                <a:moveTo>
                  <a:pt x="0" y="0"/>
                </a:moveTo>
                <a:lnTo>
                  <a:pt x="18288000" y="0"/>
                </a:lnTo>
                <a:lnTo>
                  <a:pt x="18288000" y="6048376"/>
                </a:lnTo>
                <a:lnTo>
                  <a:pt x="0" y="604837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533370" y="614779"/>
            <a:ext cx="590002" cy="590002"/>
          </a:xfrm>
          <a:custGeom>
            <a:avLst/>
            <a:gdLst/>
            <a:ahLst/>
            <a:cxnLst/>
            <a:rect l="l" t="t" r="r" b="b"/>
            <a:pathLst>
              <a:path w="1180004" h="1180004">
                <a:moveTo>
                  <a:pt x="0" y="0"/>
                </a:moveTo>
                <a:lnTo>
                  <a:pt x="1180005" y="0"/>
                </a:lnTo>
                <a:lnTo>
                  <a:pt x="1180005" y="1180005"/>
                </a:lnTo>
                <a:lnTo>
                  <a:pt x="0" y="118000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3828507" y="1073944"/>
            <a:ext cx="987365" cy="1074683"/>
          </a:xfrm>
          <a:custGeom>
            <a:avLst/>
            <a:gdLst/>
            <a:ahLst/>
            <a:cxnLst/>
            <a:rect l="l" t="t" r="r" b="b"/>
            <a:pathLst>
              <a:path w="1974730" h="2149366">
                <a:moveTo>
                  <a:pt x="0" y="0"/>
                </a:moveTo>
                <a:lnTo>
                  <a:pt x="1974730" y="0"/>
                </a:lnTo>
                <a:lnTo>
                  <a:pt x="1974730" y="2149365"/>
                </a:lnTo>
                <a:lnTo>
                  <a:pt x="0" y="214936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Freeform 10"/>
          <p:cNvSpPr/>
          <p:nvPr/>
        </p:nvSpPr>
        <p:spPr>
          <a:xfrm>
            <a:off x="1350167" y="514350"/>
            <a:ext cx="690431" cy="690431"/>
          </a:xfrm>
          <a:custGeom>
            <a:avLst/>
            <a:gdLst/>
            <a:ahLst/>
            <a:cxnLst/>
            <a:rect l="l" t="t" r="r" b="b"/>
            <a:pathLst>
              <a:path w="1380862" h="1380862">
                <a:moveTo>
                  <a:pt x="0" y="0"/>
                </a:moveTo>
                <a:lnTo>
                  <a:pt x="1380861" y="0"/>
                </a:lnTo>
                <a:lnTo>
                  <a:pt x="1380861" y="1380862"/>
                </a:lnTo>
                <a:lnTo>
                  <a:pt x="0" y="138086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1" name="Freeform 11"/>
          <p:cNvSpPr/>
          <p:nvPr/>
        </p:nvSpPr>
        <p:spPr>
          <a:xfrm>
            <a:off x="6412255" y="248326"/>
            <a:ext cx="978982" cy="811331"/>
          </a:xfrm>
          <a:custGeom>
            <a:avLst/>
            <a:gdLst/>
            <a:ahLst/>
            <a:cxnLst/>
            <a:rect l="l" t="t" r="r" b="b"/>
            <a:pathLst>
              <a:path w="1957963" h="1622662">
                <a:moveTo>
                  <a:pt x="0" y="0"/>
                </a:moveTo>
                <a:lnTo>
                  <a:pt x="1957963" y="0"/>
                </a:lnTo>
                <a:lnTo>
                  <a:pt x="1957963" y="1622662"/>
                </a:lnTo>
                <a:lnTo>
                  <a:pt x="0" y="162266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12" name="Freeform 12"/>
          <p:cNvSpPr/>
          <p:nvPr/>
        </p:nvSpPr>
        <p:spPr>
          <a:xfrm>
            <a:off x="6116035" y="2306495"/>
            <a:ext cx="4392501" cy="3890850"/>
          </a:xfrm>
          <a:custGeom>
            <a:avLst/>
            <a:gdLst/>
            <a:ahLst/>
            <a:cxnLst/>
            <a:rect l="l" t="t" r="r" b="b"/>
            <a:pathLst>
              <a:path w="8785001" h="7781700">
                <a:moveTo>
                  <a:pt x="0" y="0"/>
                </a:moveTo>
                <a:lnTo>
                  <a:pt x="8785001" y="0"/>
                </a:lnTo>
                <a:lnTo>
                  <a:pt x="8785001" y="7781700"/>
                </a:lnTo>
                <a:lnTo>
                  <a:pt x="0" y="7781700"/>
                </a:lnTo>
                <a:lnTo>
                  <a:pt x="0" y="0"/>
                </a:lnTo>
                <a:close/>
              </a:path>
            </a:pathLst>
          </a:custGeom>
          <a:blipFill>
            <a:blip r:embed="rId3">
              <a:alphaModFix amt="18999"/>
              <a:extLst>
                <a:ext uri="{96DAC541-7B7A-43D3-8B79-37D633B846F1}">
                  <asvg:svgBlip xmlns:asvg="http://schemas.microsoft.com/office/drawing/2016/SVG/main" r:embed="rId4"/>
                </a:ext>
              </a:extLst>
            </a:blip>
            <a:stretch>
              <a:fillRect/>
            </a:stretch>
          </a:blipFill>
        </p:spPr>
      </p:sp>
      <p:sp>
        <p:nvSpPr>
          <p:cNvPr id="13" name="Freeform 13"/>
          <p:cNvSpPr/>
          <p:nvPr/>
        </p:nvSpPr>
        <p:spPr>
          <a:xfrm rot="5400000">
            <a:off x="8537753" y="5242445"/>
            <a:ext cx="513290" cy="329496"/>
          </a:xfrm>
          <a:custGeom>
            <a:avLst/>
            <a:gdLst/>
            <a:ahLst/>
            <a:cxnLst/>
            <a:rect l="l" t="t" r="r" b="b"/>
            <a:pathLst>
              <a:path w="1026579" h="658992">
                <a:moveTo>
                  <a:pt x="0" y="0"/>
                </a:moveTo>
                <a:lnTo>
                  <a:pt x="1026579" y="0"/>
                </a:lnTo>
                <a:lnTo>
                  <a:pt x="1026579" y="658991"/>
                </a:lnTo>
                <a:lnTo>
                  <a:pt x="0" y="658991"/>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sp>
      <p:sp>
        <p:nvSpPr>
          <p:cNvPr id="14" name="Freeform 14"/>
          <p:cNvSpPr/>
          <p:nvPr/>
        </p:nvSpPr>
        <p:spPr>
          <a:xfrm rot="-2083256">
            <a:off x="5154818" y="3531126"/>
            <a:ext cx="4938646" cy="2042470"/>
          </a:xfrm>
          <a:custGeom>
            <a:avLst/>
            <a:gdLst/>
            <a:ahLst/>
            <a:cxnLst/>
            <a:rect l="l" t="t" r="r" b="b"/>
            <a:pathLst>
              <a:path w="9877291" h="4084939">
                <a:moveTo>
                  <a:pt x="0" y="0"/>
                </a:moveTo>
                <a:lnTo>
                  <a:pt x="9877291" y="0"/>
                </a:lnTo>
                <a:lnTo>
                  <a:pt x="9877291" y="4084939"/>
                </a:lnTo>
                <a:lnTo>
                  <a:pt x="0" y="4084939"/>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226969" y="1348361"/>
            <a:ext cx="2322597" cy="597664"/>
          </a:xfrm>
          <a:prstGeom prst="rect">
            <a:avLst/>
          </a:prstGeom>
        </p:spPr>
        <p:txBody>
          <a:bodyPr lIns="0" tIns="0" rIns="0" bIns="0" rtlCol="0" anchor="t">
            <a:spAutoFit/>
          </a:bodyPr>
          <a:lstStyle/>
          <a:p>
            <a:pPr algn="ctr">
              <a:lnSpc>
                <a:spcPts val="2442"/>
              </a:lnSpc>
            </a:pPr>
            <a:r>
              <a:rPr lang="en-US" sz="1700" dirty="0">
                <a:solidFill>
                  <a:srgbClr val="000000"/>
                </a:solidFill>
                <a:latin typeface="Glacial Indifference Bold"/>
              </a:rPr>
              <a:t>Visual Studio</a:t>
            </a:r>
          </a:p>
          <a:p>
            <a:pPr algn="ctr">
              <a:lnSpc>
                <a:spcPts val="2442"/>
              </a:lnSpc>
              <a:spcBef>
                <a:spcPct val="0"/>
              </a:spcBef>
            </a:pPr>
            <a:r>
              <a:rPr lang="en-US" sz="1700" dirty="0">
                <a:solidFill>
                  <a:srgbClr val="000000"/>
                </a:solidFill>
                <a:latin typeface="Glacial Indifference Bold"/>
              </a:rPr>
              <a:t>GitHub</a:t>
            </a:r>
          </a:p>
        </p:txBody>
      </p:sp>
      <p:sp>
        <p:nvSpPr>
          <p:cNvPr id="16" name="TextBox 16"/>
          <p:cNvSpPr txBox="1"/>
          <p:nvPr/>
        </p:nvSpPr>
        <p:spPr>
          <a:xfrm>
            <a:off x="344502" y="4052251"/>
            <a:ext cx="3142208" cy="565476"/>
          </a:xfrm>
          <a:prstGeom prst="rect">
            <a:avLst/>
          </a:prstGeom>
        </p:spPr>
        <p:txBody>
          <a:bodyPr lIns="0" tIns="0" rIns="0" bIns="0" rtlCol="0" anchor="t">
            <a:spAutoFit/>
          </a:bodyPr>
          <a:lstStyle/>
          <a:p>
            <a:pPr>
              <a:lnSpc>
                <a:spcPts val="4690"/>
              </a:lnSpc>
            </a:pPr>
            <a:r>
              <a:rPr lang="en-US" sz="3349" spc="362">
                <a:solidFill>
                  <a:srgbClr val="000000"/>
                </a:solidFill>
                <a:latin typeface="Montserrat Classic Bold"/>
              </a:rPr>
              <a:t>TALLERES </a:t>
            </a:r>
          </a:p>
        </p:txBody>
      </p:sp>
      <p:sp>
        <p:nvSpPr>
          <p:cNvPr id="17" name="TextBox 17"/>
          <p:cNvSpPr txBox="1"/>
          <p:nvPr/>
        </p:nvSpPr>
        <p:spPr>
          <a:xfrm>
            <a:off x="395288" y="4595813"/>
            <a:ext cx="3142208" cy="295915"/>
          </a:xfrm>
          <a:prstGeom prst="rect">
            <a:avLst/>
          </a:prstGeom>
        </p:spPr>
        <p:txBody>
          <a:bodyPr lIns="0" tIns="0" rIns="0" bIns="0" rtlCol="0" anchor="t">
            <a:spAutoFit/>
          </a:bodyPr>
          <a:lstStyle/>
          <a:p>
            <a:pPr>
              <a:lnSpc>
                <a:spcPts val="2450"/>
              </a:lnSpc>
            </a:pPr>
            <a:r>
              <a:rPr lang="en-US" sz="1750" spc="189">
                <a:solidFill>
                  <a:srgbClr val="000000"/>
                </a:solidFill>
                <a:latin typeface="Montserrat"/>
              </a:rPr>
              <a:t>TIMELINE</a:t>
            </a:r>
          </a:p>
        </p:txBody>
      </p:sp>
      <p:sp>
        <p:nvSpPr>
          <p:cNvPr id="18" name="TextBox 18"/>
          <p:cNvSpPr txBox="1"/>
          <p:nvPr/>
        </p:nvSpPr>
        <p:spPr>
          <a:xfrm>
            <a:off x="3160891" y="2273157"/>
            <a:ext cx="2322597" cy="289888"/>
          </a:xfrm>
          <a:prstGeom prst="rect">
            <a:avLst/>
          </a:prstGeom>
        </p:spPr>
        <p:txBody>
          <a:bodyPr lIns="0" tIns="0" rIns="0" bIns="0" rtlCol="0" anchor="t">
            <a:spAutoFit/>
          </a:bodyPr>
          <a:lstStyle/>
          <a:p>
            <a:pPr algn="ctr">
              <a:lnSpc>
                <a:spcPts val="2442"/>
              </a:lnSpc>
              <a:spcBef>
                <a:spcPct val="0"/>
              </a:spcBef>
            </a:pPr>
            <a:r>
              <a:rPr lang="en-US" sz="1744">
                <a:solidFill>
                  <a:srgbClr val="000000"/>
                </a:solidFill>
                <a:latin typeface="Glacial Indifference Bold"/>
              </a:rPr>
              <a:t>Resume Building</a:t>
            </a:r>
          </a:p>
        </p:txBody>
      </p:sp>
      <p:sp>
        <p:nvSpPr>
          <p:cNvPr id="19" name="TextBox 19"/>
          <p:cNvSpPr txBox="1"/>
          <p:nvPr/>
        </p:nvSpPr>
        <p:spPr>
          <a:xfrm>
            <a:off x="5740448" y="1145617"/>
            <a:ext cx="2322597" cy="289888"/>
          </a:xfrm>
          <a:prstGeom prst="rect">
            <a:avLst/>
          </a:prstGeom>
        </p:spPr>
        <p:txBody>
          <a:bodyPr lIns="0" tIns="0" rIns="0" bIns="0" rtlCol="0" anchor="t">
            <a:spAutoFit/>
          </a:bodyPr>
          <a:lstStyle/>
          <a:p>
            <a:pPr algn="ctr">
              <a:lnSpc>
                <a:spcPts val="2442"/>
              </a:lnSpc>
              <a:spcBef>
                <a:spcPct val="0"/>
              </a:spcBef>
            </a:pPr>
            <a:r>
              <a:rPr lang="en-US" sz="1744">
                <a:solidFill>
                  <a:srgbClr val="000000"/>
                </a:solidFill>
                <a:latin typeface="Glacial Indifference Bold"/>
              </a:rPr>
              <a:t>Elevator Pitch</a:t>
            </a:r>
          </a:p>
        </p:txBody>
      </p:sp>
      <p:sp>
        <p:nvSpPr>
          <p:cNvPr id="20" name="TextBox 20"/>
          <p:cNvSpPr txBox="1"/>
          <p:nvPr/>
        </p:nvSpPr>
        <p:spPr>
          <a:xfrm>
            <a:off x="175848" y="3639175"/>
            <a:ext cx="2261105" cy="289888"/>
          </a:xfrm>
          <a:prstGeom prst="rect">
            <a:avLst/>
          </a:prstGeom>
        </p:spPr>
        <p:txBody>
          <a:bodyPr wrap="square" lIns="0" tIns="0" rIns="0" bIns="0" rtlCol="0" anchor="t">
            <a:spAutoFit/>
          </a:bodyPr>
          <a:lstStyle/>
          <a:p>
            <a:pPr algn="ctr">
              <a:lnSpc>
                <a:spcPts val="2442"/>
              </a:lnSpc>
              <a:spcBef>
                <a:spcPct val="0"/>
              </a:spcBef>
            </a:pPr>
            <a:r>
              <a:rPr lang="en-US" sz="1744">
                <a:solidFill>
                  <a:srgbClr val="000000"/>
                </a:solidFill>
                <a:latin typeface="Glacial Indifference"/>
              </a:rPr>
              <a:t>12/septiembre/2023</a:t>
            </a:r>
          </a:p>
        </p:txBody>
      </p:sp>
      <p:sp>
        <p:nvSpPr>
          <p:cNvPr id="21" name="TextBox 21"/>
          <p:cNvSpPr txBox="1"/>
          <p:nvPr/>
        </p:nvSpPr>
        <p:spPr>
          <a:xfrm>
            <a:off x="3367066" y="4190540"/>
            <a:ext cx="2253871" cy="289888"/>
          </a:xfrm>
          <a:prstGeom prst="rect">
            <a:avLst/>
          </a:prstGeom>
        </p:spPr>
        <p:txBody>
          <a:bodyPr wrap="square" lIns="0" tIns="0" rIns="0" bIns="0" rtlCol="0" anchor="t">
            <a:spAutoFit/>
          </a:bodyPr>
          <a:lstStyle/>
          <a:p>
            <a:pPr algn="ctr">
              <a:lnSpc>
                <a:spcPts val="2442"/>
              </a:lnSpc>
              <a:spcBef>
                <a:spcPct val="0"/>
              </a:spcBef>
            </a:pPr>
            <a:r>
              <a:rPr lang="en-US" sz="1744">
                <a:solidFill>
                  <a:srgbClr val="000000"/>
                </a:solidFill>
                <a:latin typeface="Glacial Indifference"/>
              </a:rPr>
              <a:t>26/septiembre/2023</a:t>
            </a:r>
          </a:p>
        </p:txBody>
      </p:sp>
      <p:sp>
        <p:nvSpPr>
          <p:cNvPr id="22" name="TextBox 22"/>
          <p:cNvSpPr txBox="1"/>
          <p:nvPr/>
        </p:nvSpPr>
        <p:spPr>
          <a:xfrm>
            <a:off x="6513229" y="3131414"/>
            <a:ext cx="2116422" cy="289888"/>
          </a:xfrm>
          <a:prstGeom prst="rect">
            <a:avLst/>
          </a:prstGeom>
        </p:spPr>
        <p:txBody>
          <a:bodyPr lIns="0" tIns="0" rIns="0" bIns="0" rtlCol="0" anchor="t">
            <a:spAutoFit/>
          </a:bodyPr>
          <a:lstStyle/>
          <a:p>
            <a:pPr algn="ctr">
              <a:lnSpc>
                <a:spcPts val="2442"/>
              </a:lnSpc>
              <a:spcBef>
                <a:spcPct val="0"/>
              </a:spcBef>
            </a:pPr>
            <a:r>
              <a:rPr lang="en-US" sz="1744">
                <a:solidFill>
                  <a:srgbClr val="000000"/>
                </a:solidFill>
                <a:latin typeface="Glacial Indifference"/>
              </a:rPr>
              <a:t>10/octubre/2023</a:t>
            </a:r>
          </a:p>
        </p:txBody>
      </p:sp>
    </p:spTree>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25000">
              <a:schemeClr val="bg1"/>
            </a:gs>
            <a:gs pos="100000">
              <a:srgbClr val="007BB9"/>
            </a:gs>
          </a:gsLst>
          <a:lin ang="16200000"/>
        </a:gradFill>
        <a:effectLst/>
      </p:bgPr>
    </p:bg>
    <p:spTree>
      <p:nvGrpSpPr>
        <p:cNvPr id="1" name=""/>
        <p:cNvGrpSpPr/>
        <p:nvPr/>
      </p:nvGrpSpPr>
      <p:grpSpPr>
        <a:xfrm>
          <a:off x="0" y="0"/>
          <a:ext cx="0" cy="0"/>
          <a:chOff x="0" y="0"/>
          <a:chExt cx="0" cy="0"/>
        </a:xfrm>
      </p:grpSpPr>
      <p:grpSp>
        <p:nvGrpSpPr>
          <p:cNvPr id="3" name="Group 10">
            <a:extLst>
              <a:ext uri="{FF2B5EF4-FFF2-40B4-BE49-F238E27FC236}">
                <a16:creationId xmlns:a16="http://schemas.microsoft.com/office/drawing/2014/main" id="{FE5C2FE6-F3AA-365D-487A-4F0C60258854}"/>
              </a:ext>
            </a:extLst>
          </p:cNvPr>
          <p:cNvGrpSpPr/>
          <p:nvPr/>
        </p:nvGrpSpPr>
        <p:grpSpPr>
          <a:xfrm>
            <a:off x="2530048" y="999461"/>
            <a:ext cx="4083903" cy="4083903"/>
            <a:chOff x="0" y="0"/>
            <a:chExt cx="6620679" cy="6620679"/>
          </a:xfrm>
        </p:grpSpPr>
        <p:sp>
          <p:nvSpPr>
            <p:cNvPr id="4" name="Freeform 11">
              <a:extLst>
                <a:ext uri="{FF2B5EF4-FFF2-40B4-BE49-F238E27FC236}">
                  <a16:creationId xmlns:a16="http://schemas.microsoft.com/office/drawing/2014/main" id="{0DA8ADC3-6690-575D-0CA8-A80AD8262D68}"/>
                </a:ext>
              </a:extLst>
            </p:cNvPr>
            <p:cNvSpPr/>
            <p:nvPr/>
          </p:nvSpPr>
          <p:spPr>
            <a:xfrm>
              <a:off x="744719" y="711685"/>
              <a:ext cx="5131241" cy="5197309"/>
            </a:xfrm>
            <a:custGeom>
              <a:avLst/>
              <a:gdLst/>
              <a:ahLst/>
              <a:cxnLst/>
              <a:rect l="l" t="t" r="r" b="b"/>
              <a:pathLst>
                <a:path w="5131241" h="5197309">
                  <a:moveTo>
                    <a:pt x="0" y="0"/>
                  </a:moveTo>
                  <a:lnTo>
                    <a:pt x="5131241" y="0"/>
                  </a:lnTo>
                  <a:lnTo>
                    <a:pt x="5131241" y="5197309"/>
                  </a:lnTo>
                  <a:lnTo>
                    <a:pt x="0" y="5197309"/>
                  </a:lnTo>
                  <a:lnTo>
                    <a:pt x="0" y="0"/>
                  </a:lnTo>
                  <a:close/>
                </a:path>
              </a:pathLst>
            </a:custGeom>
            <a:blipFill>
              <a:blip r:embed="rId2"/>
              <a:stretch>
                <a:fillRect/>
              </a:stretch>
            </a:blipFill>
          </p:spPr>
        </p:sp>
        <p:sp>
          <p:nvSpPr>
            <p:cNvPr id="5" name="Freeform 12">
              <a:extLst>
                <a:ext uri="{FF2B5EF4-FFF2-40B4-BE49-F238E27FC236}">
                  <a16:creationId xmlns:a16="http://schemas.microsoft.com/office/drawing/2014/main" id="{E934024A-14D6-7860-E5A1-9F44585D67EA}"/>
                </a:ext>
              </a:extLst>
            </p:cNvPr>
            <p:cNvSpPr/>
            <p:nvPr/>
          </p:nvSpPr>
          <p:spPr>
            <a:xfrm>
              <a:off x="0" y="0"/>
              <a:ext cx="6620679" cy="6620679"/>
            </a:xfrm>
            <a:custGeom>
              <a:avLst/>
              <a:gdLst/>
              <a:ahLst/>
              <a:cxnLst/>
              <a:rect l="l" t="t" r="r" b="b"/>
              <a:pathLst>
                <a:path w="6620679" h="6620679">
                  <a:moveTo>
                    <a:pt x="0" y="0"/>
                  </a:moveTo>
                  <a:lnTo>
                    <a:pt x="6620679" y="0"/>
                  </a:lnTo>
                  <a:lnTo>
                    <a:pt x="6620679" y="6620679"/>
                  </a:lnTo>
                  <a:lnTo>
                    <a:pt x="0" y="66206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grpSp>
      <p:grpSp>
        <p:nvGrpSpPr>
          <p:cNvPr id="6" name="Group 14">
            <a:extLst>
              <a:ext uri="{FF2B5EF4-FFF2-40B4-BE49-F238E27FC236}">
                <a16:creationId xmlns:a16="http://schemas.microsoft.com/office/drawing/2014/main" id="{3F9A76AB-169E-4657-69A1-A4E621D558E5}"/>
              </a:ext>
            </a:extLst>
          </p:cNvPr>
          <p:cNvGrpSpPr/>
          <p:nvPr/>
        </p:nvGrpSpPr>
        <p:grpSpPr>
          <a:xfrm>
            <a:off x="202678" y="-161898"/>
            <a:ext cx="8941322" cy="1161359"/>
            <a:chOff x="-1619380" y="-62603"/>
            <a:chExt cx="10311127" cy="2487414"/>
          </a:xfrm>
        </p:grpSpPr>
        <p:sp>
          <p:nvSpPr>
            <p:cNvPr id="7" name="TextBox 15">
              <a:extLst>
                <a:ext uri="{FF2B5EF4-FFF2-40B4-BE49-F238E27FC236}">
                  <a16:creationId xmlns:a16="http://schemas.microsoft.com/office/drawing/2014/main" id="{7902389D-1445-650A-87C2-B789CFE8945F}"/>
                </a:ext>
              </a:extLst>
            </p:cNvPr>
            <p:cNvSpPr txBox="1"/>
            <p:nvPr/>
          </p:nvSpPr>
          <p:spPr>
            <a:xfrm>
              <a:off x="0" y="1683978"/>
              <a:ext cx="8691747" cy="740833"/>
            </a:xfrm>
            <a:prstGeom prst="rect">
              <a:avLst/>
            </a:prstGeom>
          </p:spPr>
          <p:txBody>
            <a:bodyPr lIns="0" tIns="0" rIns="0" bIns="0" rtlCol="0" anchor="t">
              <a:spAutoFit/>
            </a:bodyPr>
            <a:lstStyle/>
            <a:p>
              <a:pPr marL="0" lvl="0" indent="0">
                <a:lnSpc>
                  <a:spcPts val="4550"/>
                </a:lnSpc>
              </a:pPr>
              <a:endParaRPr/>
            </a:p>
          </p:txBody>
        </p:sp>
        <p:sp>
          <p:nvSpPr>
            <p:cNvPr id="8" name="TextBox 16">
              <a:extLst>
                <a:ext uri="{FF2B5EF4-FFF2-40B4-BE49-F238E27FC236}">
                  <a16:creationId xmlns:a16="http://schemas.microsoft.com/office/drawing/2014/main" id="{1367B1DA-E4FE-3E64-A51F-1D0060CA917B}"/>
                </a:ext>
              </a:extLst>
            </p:cNvPr>
            <p:cNvSpPr txBox="1"/>
            <p:nvPr/>
          </p:nvSpPr>
          <p:spPr>
            <a:xfrm>
              <a:off x="-1619380" y="-62603"/>
              <a:ext cx="10077399" cy="1612663"/>
            </a:xfrm>
            <a:prstGeom prst="rect">
              <a:avLst/>
            </a:prstGeom>
          </p:spPr>
          <p:txBody>
            <a:bodyPr wrap="square" lIns="0" tIns="0" rIns="0" bIns="0" rtlCol="0" anchor="t">
              <a:spAutoFit/>
            </a:bodyPr>
            <a:lstStyle/>
            <a:p>
              <a:pPr marL="0" lvl="0" indent="0" algn="ctr">
                <a:lnSpc>
                  <a:spcPts val="9880"/>
                </a:lnSpc>
              </a:pPr>
              <a:r>
                <a:rPr lang="en-US" sz="7600" dirty="0">
                  <a:solidFill>
                    <a:srgbClr val="F8FBFD"/>
                  </a:solidFill>
                  <a:latin typeface="Montserrat Classic Bold"/>
                </a:rPr>
                <a:t>Follow our socials!</a:t>
              </a:r>
            </a:p>
          </p:txBody>
        </p:sp>
      </p:grpSp>
    </p:spTree>
    <p:extLst>
      <p:ext uri="{BB962C8B-B14F-4D97-AF65-F5344CB8AC3E}">
        <p14:creationId xmlns:p14="http://schemas.microsoft.com/office/powerpoint/2010/main" val="322994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 name="PlaceHolder 1"/>
          <p:cNvSpPr>
            <a:spLocks noGrp="1"/>
          </p:cNvSpPr>
          <p:nvPr>
            <p:ph type="sldNum" idx="21"/>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A1638E3B-A976-460D-99B9-5DAB13E50D17}" type="slidenum">
              <a:rPr lang="en" sz="1200" b="0" strike="noStrike" spc="-1">
                <a:solidFill>
                  <a:srgbClr val="FFFFFF"/>
                </a:solidFill>
                <a:latin typeface="Barlow Light"/>
                <a:ea typeface="Barlow Light"/>
              </a:rPr>
              <a:t>23</a:t>
            </a:fld>
            <a:endParaRPr lang="en-US" sz="1200" b="0" strike="noStrike" spc="-1">
              <a:latin typeface="Times New Roman"/>
            </a:endParaRPr>
          </a:p>
        </p:txBody>
      </p:sp>
      <p:grpSp>
        <p:nvGrpSpPr>
          <p:cNvPr id="597" name="Google Shape;2077;p34"/>
          <p:cNvGrpSpPr/>
          <p:nvPr/>
        </p:nvGrpSpPr>
        <p:grpSpPr>
          <a:xfrm>
            <a:off x="5952240" y="607324"/>
            <a:ext cx="3191760" cy="3641756"/>
            <a:chOff x="5410440" y="719640"/>
            <a:chExt cx="3355200" cy="3828240"/>
          </a:xfrm>
        </p:grpSpPr>
        <p:sp>
          <p:nvSpPr>
            <p:cNvPr id="598" name="Google Shape;2078;p34"/>
            <p:cNvSpPr/>
            <p:nvPr/>
          </p:nvSpPr>
          <p:spPr>
            <a:xfrm>
              <a:off x="6274800" y="1088640"/>
              <a:ext cx="2146680" cy="2692800"/>
            </a:xfrm>
            <a:custGeom>
              <a:avLst/>
              <a:gdLst/>
              <a:ahLst/>
              <a:cxnLst/>
              <a:rect l="l" t="t" r="r" b="b"/>
              <a:pathLst>
                <a:path w="2670951" h="3350306">
                  <a:moveTo>
                    <a:pt x="2625857" y="1488073"/>
                  </a:moveTo>
                  <a:lnTo>
                    <a:pt x="60628" y="5983"/>
                  </a:lnTo>
                  <a:cubicBezTo>
                    <a:pt x="51862" y="-199"/>
                    <a:pt x="40631" y="-1694"/>
                    <a:pt x="30552" y="1983"/>
                  </a:cubicBezTo>
                  <a:lnTo>
                    <a:pt x="30552" y="1983"/>
                  </a:lnTo>
                  <a:lnTo>
                    <a:pt x="30552" y="1983"/>
                  </a:lnTo>
                  <a:lnTo>
                    <a:pt x="27982" y="3507"/>
                  </a:lnTo>
                  <a:lnTo>
                    <a:pt x="0" y="19699"/>
                  </a:lnTo>
                  <a:lnTo>
                    <a:pt x="16085" y="42464"/>
                  </a:lnTo>
                  <a:lnTo>
                    <a:pt x="16085" y="1769061"/>
                  </a:lnTo>
                  <a:cubicBezTo>
                    <a:pt x="17798" y="1800712"/>
                    <a:pt x="34483" y="1829649"/>
                    <a:pt x="61009" y="1846975"/>
                  </a:cubicBezTo>
                  <a:lnTo>
                    <a:pt x="2622716" y="3327351"/>
                  </a:lnTo>
                  <a:lnTo>
                    <a:pt x="2626333" y="3350306"/>
                  </a:lnTo>
                  <a:lnTo>
                    <a:pt x="2657456" y="3332304"/>
                  </a:lnTo>
                  <a:lnTo>
                    <a:pt x="2657456" y="3332304"/>
                  </a:lnTo>
                  <a:cubicBezTo>
                    <a:pt x="2666869" y="3325741"/>
                    <a:pt x="2671970" y="3314578"/>
                    <a:pt x="2670781" y="3303157"/>
                  </a:cubicBezTo>
                  <a:lnTo>
                    <a:pt x="2670781" y="1565988"/>
                  </a:lnTo>
                  <a:cubicBezTo>
                    <a:pt x="2669068" y="1534336"/>
                    <a:pt x="2652383" y="1505399"/>
                    <a:pt x="2625857" y="1488073"/>
                  </a:cubicBezTo>
                  <a:close/>
                </a:path>
              </a:pathLst>
            </a:custGeom>
            <a:solidFill>
              <a:srgbClr val="D6D8E5"/>
            </a:solidFill>
            <a:ln w="0">
              <a:noFill/>
            </a:ln>
          </p:spPr>
          <p:style>
            <a:lnRef idx="0">
              <a:scrgbClr r="0" g="0" b="0"/>
            </a:lnRef>
            <a:fillRef idx="0">
              <a:scrgbClr r="0" g="0" b="0"/>
            </a:fillRef>
            <a:effectRef idx="0">
              <a:scrgbClr r="0" g="0" b="0"/>
            </a:effectRef>
            <a:fontRef idx="minor"/>
          </p:style>
        </p:sp>
        <p:sp>
          <p:nvSpPr>
            <p:cNvPr id="599" name="Google Shape;2079;p34"/>
            <p:cNvSpPr/>
            <p:nvPr/>
          </p:nvSpPr>
          <p:spPr>
            <a:xfrm>
              <a:off x="6262200" y="1103040"/>
              <a:ext cx="2134080" cy="2680920"/>
            </a:xfrm>
            <a:custGeom>
              <a:avLst/>
              <a:gdLst/>
              <a:ahLst/>
              <a:cxnLst/>
              <a:rect l="l" t="t" r="r" b="b"/>
              <a:pathLst>
                <a:path w="2655076" h="3335369">
                  <a:moveTo>
                    <a:pt x="2655077" y="1566234"/>
                  </a:moveTo>
                  <a:lnTo>
                    <a:pt x="2655077" y="3303309"/>
                  </a:lnTo>
                  <a:cubicBezTo>
                    <a:pt x="2655077" y="3331884"/>
                    <a:pt x="2635089" y="3343599"/>
                    <a:pt x="2610153" y="3329216"/>
                  </a:cubicBezTo>
                  <a:lnTo>
                    <a:pt x="44924" y="1847031"/>
                  </a:lnTo>
                  <a:cubicBezTo>
                    <a:pt x="18398" y="1829705"/>
                    <a:pt x="1713" y="1800768"/>
                    <a:pt x="0" y="1769117"/>
                  </a:cubicBezTo>
                  <a:lnTo>
                    <a:pt x="0" y="32138"/>
                  </a:lnTo>
                  <a:cubicBezTo>
                    <a:pt x="0" y="3563"/>
                    <a:pt x="20082" y="-8248"/>
                    <a:pt x="44924" y="6134"/>
                  </a:cubicBezTo>
                  <a:lnTo>
                    <a:pt x="2610153" y="1488320"/>
                  </a:lnTo>
                  <a:cubicBezTo>
                    <a:pt x="2636717" y="1505607"/>
                    <a:pt x="2653411" y="1534564"/>
                    <a:pt x="2655077" y="1566234"/>
                  </a:cubicBezTo>
                  <a:close/>
                </a:path>
              </a:pathLst>
            </a:custGeom>
            <a:solidFill>
              <a:srgbClr val="FAFBFC"/>
            </a:solidFill>
            <a:ln w="0">
              <a:noFill/>
            </a:ln>
          </p:spPr>
          <p:style>
            <a:lnRef idx="0">
              <a:scrgbClr r="0" g="0" b="0"/>
            </a:lnRef>
            <a:fillRef idx="0">
              <a:scrgbClr r="0" g="0" b="0"/>
            </a:fillRef>
            <a:effectRef idx="0">
              <a:scrgbClr r="0" g="0" b="0"/>
            </a:effectRef>
            <a:fontRef idx="minor"/>
          </p:style>
        </p:sp>
        <p:sp>
          <p:nvSpPr>
            <p:cNvPr id="600" name="Google Shape;2080;p34"/>
            <p:cNvSpPr/>
            <p:nvPr/>
          </p:nvSpPr>
          <p:spPr>
            <a:xfrm>
              <a:off x="6343560" y="1278360"/>
              <a:ext cx="1265760" cy="804240"/>
            </a:xfrm>
            <a:custGeom>
              <a:avLst/>
              <a:gdLst/>
              <a:ahLst/>
              <a:cxnLst/>
              <a:rect l="l" t="t" r="r" b="b"/>
              <a:pathLst>
                <a:path w="1575095" h="1000982">
                  <a:moveTo>
                    <a:pt x="1575095" y="1000982"/>
                  </a:moveTo>
                  <a:lnTo>
                    <a:pt x="0" y="90869"/>
                  </a:lnTo>
                  <a:lnTo>
                    <a:pt x="0" y="0"/>
                  </a:lnTo>
                  <a:lnTo>
                    <a:pt x="1575095" y="910114"/>
                  </a:lnTo>
                  <a:lnTo>
                    <a:pt x="1575095" y="1000982"/>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01" name="Google Shape;2081;p34"/>
            <p:cNvSpPr/>
            <p:nvPr/>
          </p:nvSpPr>
          <p:spPr>
            <a:xfrm>
              <a:off x="6343560" y="1405800"/>
              <a:ext cx="1199880" cy="729720"/>
            </a:xfrm>
            <a:custGeom>
              <a:avLst/>
              <a:gdLst/>
              <a:ahLst/>
              <a:cxnLst/>
              <a:rect l="l" t="t" r="r" b="b"/>
              <a:pathLst>
                <a:path w="1493432" h="908399">
                  <a:moveTo>
                    <a:pt x="1493433" y="908399"/>
                  </a:moveTo>
                  <a:lnTo>
                    <a:pt x="0" y="45434"/>
                  </a:lnTo>
                  <a:lnTo>
                    <a:pt x="0" y="0"/>
                  </a:lnTo>
                  <a:lnTo>
                    <a:pt x="1493433" y="862965"/>
                  </a:lnTo>
                  <a:lnTo>
                    <a:pt x="1493433" y="908399"/>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02" name="Google Shape;2082;p34"/>
            <p:cNvSpPr/>
            <p:nvPr/>
          </p:nvSpPr>
          <p:spPr>
            <a:xfrm>
              <a:off x="6343560" y="1471320"/>
              <a:ext cx="1060200" cy="649080"/>
            </a:xfrm>
            <a:custGeom>
              <a:avLst/>
              <a:gdLst/>
              <a:ahLst/>
              <a:cxnLst/>
              <a:rect l="l" t="t" r="r" b="b"/>
              <a:pathLst>
                <a:path w="1319638" h="808005">
                  <a:moveTo>
                    <a:pt x="1319638" y="808006"/>
                  </a:moveTo>
                  <a:lnTo>
                    <a:pt x="0" y="45434"/>
                  </a:lnTo>
                  <a:lnTo>
                    <a:pt x="0" y="0"/>
                  </a:lnTo>
                  <a:lnTo>
                    <a:pt x="1319638" y="762572"/>
                  </a:lnTo>
                  <a:lnTo>
                    <a:pt x="1319638" y="808006"/>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03" name="Google Shape;2083;p34"/>
            <p:cNvSpPr/>
            <p:nvPr/>
          </p:nvSpPr>
          <p:spPr>
            <a:xfrm>
              <a:off x="6343560" y="1536840"/>
              <a:ext cx="992880" cy="609840"/>
            </a:xfrm>
            <a:custGeom>
              <a:avLst/>
              <a:gdLst/>
              <a:ahLst/>
              <a:cxnLst/>
              <a:rect l="l" t="t" r="r" b="b"/>
              <a:pathLst>
                <a:path w="1235786" h="759428">
                  <a:moveTo>
                    <a:pt x="1235787" y="759428"/>
                  </a:moveTo>
                  <a:lnTo>
                    <a:pt x="0" y="45434"/>
                  </a:lnTo>
                  <a:lnTo>
                    <a:pt x="0" y="0"/>
                  </a:lnTo>
                  <a:lnTo>
                    <a:pt x="1235787" y="713994"/>
                  </a:lnTo>
                  <a:lnTo>
                    <a:pt x="1235787" y="759428"/>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04" name="Google Shape;2084;p34"/>
            <p:cNvSpPr/>
            <p:nvPr/>
          </p:nvSpPr>
          <p:spPr>
            <a:xfrm>
              <a:off x="7846920" y="2690640"/>
              <a:ext cx="464760" cy="341280"/>
            </a:xfrm>
            <a:custGeom>
              <a:avLst/>
              <a:gdLst/>
              <a:ahLst/>
              <a:cxnLst/>
              <a:rect l="l" t="t" r="r" b="b"/>
              <a:pathLst>
                <a:path w="578775" h="425291">
                  <a:moveTo>
                    <a:pt x="578775" y="425291"/>
                  </a:moveTo>
                  <a:lnTo>
                    <a:pt x="0" y="90869"/>
                  </a:lnTo>
                  <a:lnTo>
                    <a:pt x="0" y="0"/>
                  </a:lnTo>
                  <a:lnTo>
                    <a:pt x="578775" y="334328"/>
                  </a:lnTo>
                  <a:lnTo>
                    <a:pt x="578775" y="425291"/>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05" name="Google Shape;2085;p34"/>
            <p:cNvSpPr/>
            <p:nvPr/>
          </p:nvSpPr>
          <p:spPr>
            <a:xfrm>
              <a:off x="7846920" y="2817720"/>
              <a:ext cx="440640" cy="290880"/>
            </a:xfrm>
            <a:custGeom>
              <a:avLst/>
              <a:gdLst/>
              <a:ahLst/>
              <a:cxnLst/>
              <a:rect l="l" t="t" r="r" b="b"/>
              <a:pathLst>
                <a:path w="548794" h="362521">
                  <a:moveTo>
                    <a:pt x="548795" y="362521"/>
                  </a:moveTo>
                  <a:lnTo>
                    <a:pt x="0" y="45434"/>
                  </a:lnTo>
                  <a:lnTo>
                    <a:pt x="0" y="0"/>
                  </a:lnTo>
                  <a:lnTo>
                    <a:pt x="548795" y="317087"/>
                  </a:lnTo>
                  <a:lnTo>
                    <a:pt x="548795" y="362521"/>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06" name="Google Shape;2086;p34"/>
            <p:cNvSpPr/>
            <p:nvPr/>
          </p:nvSpPr>
          <p:spPr>
            <a:xfrm>
              <a:off x="7846920" y="2883240"/>
              <a:ext cx="389160" cy="261000"/>
            </a:xfrm>
            <a:custGeom>
              <a:avLst/>
              <a:gdLst/>
              <a:ahLst/>
              <a:cxnLst/>
              <a:rect l="l" t="t" r="r" b="b"/>
              <a:pathLst>
                <a:path w="484930" h="325659">
                  <a:moveTo>
                    <a:pt x="484930" y="325660"/>
                  </a:moveTo>
                  <a:lnTo>
                    <a:pt x="0" y="45434"/>
                  </a:lnTo>
                  <a:lnTo>
                    <a:pt x="0" y="0"/>
                  </a:lnTo>
                  <a:lnTo>
                    <a:pt x="484930" y="280226"/>
                  </a:lnTo>
                  <a:lnTo>
                    <a:pt x="484930" y="325660"/>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07" name="Google Shape;2087;p34"/>
            <p:cNvSpPr/>
            <p:nvPr/>
          </p:nvSpPr>
          <p:spPr>
            <a:xfrm>
              <a:off x="7846920" y="2948760"/>
              <a:ext cx="364320" cy="246600"/>
            </a:xfrm>
            <a:custGeom>
              <a:avLst/>
              <a:gdLst/>
              <a:ahLst/>
              <a:cxnLst/>
              <a:rect l="l" t="t" r="r" b="b"/>
              <a:pathLst>
                <a:path w="454092" h="307752">
                  <a:moveTo>
                    <a:pt x="454093" y="307753"/>
                  </a:moveTo>
                  <a:lnTo>
                    <a:pt x="0" y="45434"/>
                  </a:lnTo>
                  <a:lnTo>
                    <a:pt x="0" y="0"/>
                  </a:lnTo>
                  <a:lnTo>
                    <a:pt x="454093" y="262319"/>
                  </a:lnTo>
                  <a:lnTo>
                    <a:pt x="454093" y="307753"/>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08" name="Google Shape;2088;p34"/>
            <p:cNvSpPr/>
            <p:nvPr/>
          </p:nvSpPr>
          <p:spPr>
            <a:xfrm>
              <a:off x="6343560" y="1674720"/>
              <a:ext cx="1265760" cy="804240"/>
            </a:xfrm>
            <a:custGeom>
              <a:avLst/>
              <a:gdLst/>
              <a:ahLst/>
              <a:cxnLst/>
              <a:rect l="l" t="t" r="r" b="b"/>
              <a:pathLst>
                <a:path w="1575095" h="1000982">
                  <a:moveTo>
                    <a:pt x="1575095" y="1000982"/>
                  </a:moveTo>
                  <a:lnTo>
                    <a:pt x="0" y="90868"/>
                  </a:lnTo>
                  <a:lnTo>
                    <a:pt x="0" y="0"/>
                  </a:lnTo>
                  <a:lnTo>
                    <a:pt x="1575095" y="910114"/>
                  </a:lnTo>
                  <a:lnTo>
                    <a:pt x="1575095" y="1000982"/>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09" name="Google Shape;2089;p34"/>
            <p:cNvSpPr/>
            <p:nvPr/>
          </p:nvSpPr>
          <p:spPr>
            <a:xfrm>
              <a:off x="6343560" y="1801800"/>
              <a:ext cx="1199880" cy="729720"/>
            </a:xfrm>
            <a:custGeom>
              <a:avLst/>
              <a:gdLst/>
              <a:ahLst/>
              <a:cxnLst/>
              <a:rect l="l" t="t" r="r" b="b"/>
              <a:pathLst>
                <a:path w="1493432" h="908399">
                  <a:moveTo>
                    <a:pt x="1493433" y="908399"/>
                  </a:moveTo>
                  <a:lnTo>
                    <a:pt x="0" y="45529"/>
                  </a:lnTo>
                  <a:lnTo>
                    <a:pt x="0" y="0"/>
                  </a:lnTo>
                  <a:lnTo>
                    <a:pt x="1493433" y="862965"/>
                  </a:lnTo>
                  <a:lnTo>
                    <a:pt x="1493433" y="908399"/>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10" name="Google Shape;2090;p34"/>
            <p:cNvSpPr/>
            <p:nvPr/>
          </p:nvSpPr>
          <p:spPr>
            <a:xfrm>
              <a:off x="6343560" y="1867320"/>
              <a:ext cx="1060200" cy="648720"/>
            </a:xfrm>
            <a:custGeom>
              <a:avLst/>
              <a:gdLst/>
              <a:ahLst/>
              <a:cxnLst/>
              <a:rect l="l" t="t" r="r" b="b"/>
              <a:pathLst>
                <a:path w="1319638" h="807910">
                  <a:moveTo>
                    <a:pt x="1319638" y="807911"/>
                  </a:moveTo>
                  <a:lnTo>
                    <a:pt x="0" y="45434"/>
                  </a:lnTo>
                  <a:lnTo>
                    <a:pt x="0" y="0"/>
                  </a:lnTo>
                  <a:lnTo>
                    <a:pt x="1319638" y="762476"/>
                  </a:lnTo>
                  <a:lnTo>
                    <a:pt x="1319638" y="807911"/>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11" name="Google Shape;2091;p34"/>
            <p:cNvSpPr/>
            <p:nvPr/>
          </p:nvSpPr>
          <p:spPr>
            <a:xfrm>
              <a:off x="6343560" y="1932840"/>
              <a:ext cx="992880" cy="609840"/>
            </a:xfrm>
            <a:custGeom>
              <a:avLst/>
              <a:gdLst/>
              <a:ahLst/>
              <a:cxnLst/>
              <a:rect l="l" t="t" r="r" b="b"/>
              <a:pathLst>
                <a:path w="1235786" h="759523">
                  <a:moveTo>
                    <a:pt x="1235787" y="759523"/>
                  </a:moveTo>
                  <a:lnTo>
                    <a:pt x="0" y="45434"/>
                  </a:lnTo>
                  <a:lnTo>
                    <a:pt x="0" y="0"/>
                  </a:lnTo>
                  <a:lnTo>
                    <a:pt x="1235787" y="713994"/>
                  </a:lnTo>
                  <a:lnTo>
                    <a:pt x="1235787" y="759523"/>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12" name="Google Shape;2092;p34"/>
            <p:cNvSpPr/>
            <p:nvPr/>
          </p:nvSpPr>
          <p:spPr>
            <a:xfrm>
              <a:off x="6343560" y="2070720"/>
              <a:ext cx="1265760" cy="804240"/>
            </a:xfrm>
            <a:custGeom>
              <a:avLst/>
              <a:gdLst/>
              <a:ahLst/>
              <a:cxnLst/>
              <a:rect l="l" t="t" r="r" b="b"/>
              <a:pathLst>
                <a:path w="1575095" h="1001077">
                  <a:moveTo>
                    <a:pt x="1575095" y="1001078"/>
                  </a:moveTo>
                  <a:lnTo>
                    <a:pt x="0" y="90964"/>
                  </a:lnTo>
                  <a:lnTo>
                    <a:pt x="0" y="0"/>
                  </a:lnTo>
                  <a:lnTo>
                    <a:pt x="1575095" y="910209"/>
                  </a:lnTo>
                  <a:lnTo>
                    <a:pt x="1575095" y="1001078"/>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13" name="Google Shape;2093;p34"/>
            <p:cNvSpPr/>
            <p:nvPr/>
          </p:nvSpPr>
          <p:spPr>
            <a:xfrm>
              <a:off x="6343560" y="2198160"/>
              <a:ext cx="1199880" cy="729720"/>
            </a:xfrm>
            <a:custGeom>
              <a:avLst/>
              <a:gdLst/>
              <a:ahLst/>
              <a:cxnLst/>
              <a:rect l="l" t="t" r="r" b="b"/>
              <a:pathLst>
                <a:path w="1493432" h="908399">
                  <a:moveTo>
                    <a:pt x="1493433" y="908399"/>
                  </a:moveTo>
                  <a:lnTo>
                    <a:pt x="0" y="45434"/>
                  </a:lnTo>
                  <a:lnTo>
                    <a:pt x="0" y="0"/>
                  </a:lnTo>
                  <a:lnTo>
                    <a:pt x="1493433" y="862870"/>
                  </a:lnTo>
                  <a:lnTo>
                    <a:pt x="1493433" y="908399"/>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14" name="Google Shape;2094;p34"/>
            <p:cNvSpPr/>
            <p:nvPr/>
          </p:nvSpPr>
          <p:spPr>
            <a:xfrm>
              <a:off x="6343560" y="2263680"/>
              <a:ext cx="1060200" cy="649080"/>
            </a:xfrm>
            <a:custGeom>
              <a:avLst/>
              <a:gdLst/>
              <a:ahLst/>
              <a:cxnLst/>
              <a:rect l="l" t="t" r="r" b="b"/>
              <a:pathLst>
                <a:path w="1319638" h="808005">
                  <a:moveTo>
                    <a:pt x="1319638" y="808006"/>
                  </a:moveTo>
                  <a:lnTo>
                    <a:pt x="0" y="45434"/>
                  </a:lnTo>
                  <a:lnTo>
                    <a:pt x="0" y="0"/>
                  </a:lnTo>
                  <a:lnTo>
                    <a:pt x="1319638" y="762476"/>
                  </a:lnTo>
                  <a:lnTo>
                    <a:pt x="1319638" y="808006"/>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15" name="Google Shape;2095;p34"/>
            <p:cNvSpPr/>
            <p:nvPr/>
          </p:nvSpPr>
          <p:spPr>
            <a:xfrm>
              <a:off x="6343560" y="2328840"/>
              <a:ext cx="992880" cy="609840"/>
            </a:xfrm>
            <a:custGeom>
              <a:avLst/>
              <a:gdLst/>
              <a:ahLst/>
              <a:cxnLst/>
              <a:rect l="l" t="t" r="r" b="b"/>
              <a:pathLst>
                <a:path w="1235786" h="759523">
                  <a:moveTo>
                    <a:pt x="1235787" y="759523"/>
                  </a:moveTo>
                  <a:lnTo>
                    <a:pt x="0" y="45529"/>
                  </a:lnTo>
                  <a:lnTo>
                    <a:pt x="0" y="0"/>
                  </a:lnTo>
                  <a:lnTo>
                    <a:pt x="1235787" y="714089"/>
                  </a:lnTo>
                  <a:lnTo>
                    <a:pt x="1235787" y="759523"/>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16" name="Google Shape;2096;p34"/>
            <p:cNvSpPr/>
            <p:nvPr/>
          </p:nvSpPr>
          <p:spPr>
            <a:xfrm>
              <a:off x="6343560" y="2466720"/>
              <a:ext cx="1265760" cy="804240"/>
            </a:xfrm>
            <a:custGeom>
              <a:avLst/>
              <a:gdLst/>
              <a:ahLst/>
              <a:cxnLst/>
              <a:rect l="l" t="t" r="r" b="b"/>
              <a:pathLst>
                <a:path w="1575095" h="1000982">
                  <a:moveTo>
                    <a:pt x="1575095" y="1000982"/>
                  </a:moveTo>
                  <a:lnTo>
                    <a:pt x="0" y="90869"/>
                  </a:lnTo>
                  <a:lnTo>
                    <a:pt x="0" y="0"/>
                  </a:lnTo>
                  <a:lnTo>
                    <a:pt x="1575095" y="910114"/>
                  </a:lnTo>
                  <a:lnTo>
                    <a:pt x="1575095" y="1000982"/>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17" name="Google Shape;2097;p34"/>
            <p:cNvSpPr/>
            <p:nvPr/>
          </p:nvSpPr>
          <p:spPr>
            <a:xfrm>
              <a:off x="6343560" y="2594160"/>
              <a:ext cx="1200240" cy="713160"/>
            </a:xfrm>
            <a:custGeom>
              <a:avLst/>
              <a:gdLst/>
              <a:ahLst/>
              <a:cxnLst/>
              <a:rect l="l" t="t" r="r" b="b"/>
              <a:pathLst>
                <a:path w="1493528" h="887920">
                  <a:moveTo>
                    <a:pt x="1493528" y="862965"/>
                  </a:moveTo>
                  <a:lnTo>
                    <a:pt x="1493528" y="887920"/>
                  </a:lnTo>
                  <a:lnTo>
                    <a:pt x="0" y="24955"/>
                  </a:lnTo>
                  <a:lnTo>
                    <a:pt x="0" y="0"/>
                  </a:lnTo>
                  <a:lnTo>
                    <a:pt x="1493528" y="862965"/>
                  </a:ln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18" name="Google Shape;2098;p34"/>
            <p:cNvSpPr/>
            <p:nvPr/>
          </p:nvSpPr>
          <p:spPr>
            <a:xfrm>
              <a:off x="7846920" y="2153880"/>
              <a:ext cx="464400" cy="723960"/>
            </a:xfrm>
            <a:custGeom>
              <a:avLst/>
              <a:gdLst/>
              <a:ahLst/>
              <a:cxnLst/>
              <a:rect l="l" t="t" r="r" b="b"/>
              <a:pathLst>
                <a:path w="578489" h="901329">
                  <a:moveTo>
                    <a:pt x="560502" y="899184"/>
                  </a:moveTo>
                  <a:lnTo>
                    <a:pt x="17989" y="585621"/>
                  </a:lnTo>
                  <a:cubicBezTo>
                    <a:pt x="6910" y="577639"/>
                    <a:pt x="247" y="564895"/>
                    <a:pt x="0" y="551236"/>
                  </a:cubicBezTo>
                  <a:lnTo>
                    <a:pt x="0" y="15645"/>
                  </a:lnTo>
                  <a:cubicBezTo>
                    <a:pt x="0" y="2405"/>
                    <a:pt x="8090" y="-3405"/>
                    <a:pt x="17989" y="2024"/>
                  </a:cubicBezTo>
                  <a:lnTo>
                    <a:pt x="560502" y="315587"/>
                  </a:lnTo>
                  <a:cubicBezTo>
                    <a:pt x="571580" y="323569"/>
                    <a:pt x="578242" y="336314"/>
                    <a:pt x="578490" y="349973"/>
                  </a:cubicBezTo>
                  <a:lnTo>
                    <a:pt x="578490" y="885563"/>
                  </a:lnTo>
                  <a:cubicBezTo>
                    <a:pt x="578490" y="898803"/>
                    <a:pt x="570400" y="904899"/>
                    <a:pt x="560502" y="899184"/>
                  </a:cubicBez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19" name="Google Shape;2099;p34"/>
            <p:cNvSpPr/>
            <p:nvPr/>
          </p:nvSpPr>
          <p:spPr>
            <a:xfrm>
              <a:off x="6277320" y="719640"/>
              <a:ext cx="2144160" cy="1534320"/>
            </a:xfrm>
            <a:custGeom>
              <a:avLst/>
              <a:gdLst/>
              <a:ahLst/>
              <a:cxnLst/>
              <a:rect l="l" t="t" r="r" b="b"/>
              <a:pathLst>
                <a:path w="2667830" h="1909376">
                  <a:moveTo>
                    <a:pt x="2622906" y="1487514"/>
                  </a:moveTo>
                  <a:lnTo>
                    <a:pt x="57678" y="5329"/>
                  </a:lnTo>
                  <a:cubicBezTo>
                    <a:pt x="49302" y="-517"/>
                    <a:pt x="38518" y="-1633"/>
                    <a:pt x="29124" y="2376"/>
                  </a:cubicBezTo>
                  <a:lnTo>
                    <a:pt x="29124" y="2376"/>
                  </a:lnTo>
                  <a:lnTo>
                    <a:pt x="29124" y="2376"/>
                  </a:lnTo>
                  <a:lnTo>
                    <a:pt x="28553" y="2376"/>
                  </a:lnTo>
                  <a:lnTo>
                    <a:pt x="0" y="18378"/>
                  </a:lnTo>
                  <a:lnTo>
                    <a:pt x="12563" y="38762"/>
                  </a:lnTo>
                  <a:lnTo>
                    <a:pt x="12563" y="320416"/>
                  </a:lnTo>
                  <a:cubicBezTo>
                    <a:pt x="12563" y="353468"/>
                    <a:pt x="32741" y="391949"/>
                    <a:pt x="57583" y="406141"/>
                  </a:cubicBezTo>
                  <a:lnTo>
                    <a:pt x="2617386" y="1885374"/>
                  </a:lnTo>
                  <a:lnTo>
                    <a:pt x="2618719" y="1909377"/>
                  </a:lnTo>
                  <a:lnTo>
                    <a:pt x="2651174" y="1891470"/>
                  </a:lnTo>
                  <a:lnTo>
                    <a:pt x="2651936" y="1890993"/>
                  </a:lnTo>
                  <a:lnTo>
                    <a:pt x="2652888" y="1890517"/>
                  </a:lnTo>
                  <a:lnTo>
                    <a:pt x="2652888" y="1890517"/>
                  </a:lnTo>
                  <a:cubicBezTo>
                    <a:pt x="2662405" y="1884897"/>
                    <a:pt x="2667830" y="1872324"/>
                    <a:pt x="2667830" y="1854608"/>
                  </a:cubicBezTo>
                  <a:lnTo>
                    <a:pt x="2667830" y="1573525"/>
                  </a:lnTo>
                  <a:cubicBezTo>
                    <a:pt x="2667830" y="1540378"/>
                    <a:pt x="2647653" y="1501897"/>
                    <a:pt x="2622906" y="1487514"/>
                  </a:cubicBezTo>
                  <a:close/>
                </a:path>
              </a:pathLst>
            </a:custGeom>
            <a:solidFill>
              <a:srgbClr val="D6D8E5"/>
            </a:solidFill>
            <a:ln w="0">
              <a:noFill/>
            </a:ln>
          </p:spPr>
          <p:style>
            <a:lnRef idx="0">
              <a:scrgbClr r="0" g="0" b="0"/>
            </a:lnRef>
            <a:fillRef idx="0">
              <a:scrgbClr r="0" g="0" b="0"/>
            </a:fillRef>
            <a:effectRef idx="0">
              <a:scrgbClr r="0" g="0" b="0"/>
            </a:effectRef>
            <a:fontRef idx="minor"/>
          </p:style>
        </p:sp>
        <p:sp>
          <p:nvSpPr>
            <p:cNvPr id="620" name="Google Shape;2100;p34"/>
            <p:cNvSpPr/>
            <p:nvPr/>
          </p:nvSpPr>
          <p:spPr>
            <a:xfrm>
              <a:off x="6262200" y="733680"/>
              <a:ext cx="2134080" cy="1521720"/>
            </a:xfrm>
            <a:custGeom>
              <a:avLst/>
              <a:gdLst/>
              <a:ahLst/>
              <a:cxnLst/>
              <a:rect l="l" t="t" r="r" b="b"/>
              <a:pathLst>
                <a:path w="2655171" h="1893451">
                  <a:moveTo>
                    <a:pt x="2610153" y="1888076"/>
                  </a:moveTo>
                  <a:lnTo>
                    <a:pt x="44924" y="405890"/>
                  </a:lnTo>
                  <a:cubicBezTo>
                    <a:pt x="20082" y="391508"/>
                    <a:pt x="0" y="353027"/>
                    <a:pt x="0" y="320165"/>
                  </a:cubicBezTo>
                  <a:lnTo>
                    <a:pt x="0" y="39368"/>
                  </a:lnTo>
                  <a:cubicBezTo>
                    <a:pt x="0" y="6317"/>
                    <a:pt x="20082" y="-8923"/>
                    <a:pt x="44924" y="5364"/>
                  </a:cubicBezTo>
                  <a:lnTo>
                    <a:pt x="2610153" y="1487168"/>
                  </a:lnTo>
                  <a:cubicBezTo>
                    <a:pt x="2634994" y="1501551"/>
                    <a:pt x="2655172" y="1540032"/>
                    <a:pt x="2655172" y="1572893"/>
                  </a:cubicBezTo>
                  <a:lnTo>
                    <a:pt x="2655172" y="1853976"/>
                  </a:lnTo>
                  <a:cubicBezTo>
                    <a:pt x="2655172" y="1887218"/>
                    <a:pt x="2634994" y="1902363"/>
                    <a:pt x="2610153" y="1888076"/>
                  </a:cubicBezTo>
                  <a:close/>
                </a:path>
              </a:pathLst>
            </a:custGeom>
            <a:solidFill>
              <a:srgbClr val="FAFBFC"/>
            </a:solidFill>
            <a:ln w="0">
              <a:noFill/>
            </a:ln>
          </p:spPr>
          <p:style>
            <a:lnRef idx="0">
              <a:scrgbClr r="0" g="0" b="0"/>
            </a:lnRef>
            <a:fillRef idx="0">
              <a:scrgbClr r="0" g="0" b="0"/>
            </a:fillRef>
            <a:effectRef idx="0">
              <a:scrgbClr r="0" g="0" b="0"/>
            </a:effectRef>
            <a:fontRef idx="minor"/>
          </p:style>
        </p:sp>
        <p:sp>
          <p:nvSpPr>
            <p:cNvPr id="621" name="Google Shape;2101;p34"/>
            <p:cNvSpPr/>
            <p:nvPr/>
          </p:nvSpPr>
          <p:spPr>
            <a:xfrm>
              <a:off x="6343920" y="871920"/>
              <a:ext cx="1967400" cy="1243080"/>
            </a:xfrm>
            <a:custGeom>
              <a:avLst/>
              <a:gdLst/>
              <a:ahLst/>
              <a:cxnLst/>
              <a:rect l="l" t="t" r="r" b="b"/>
              <a:pathLst>
                <a:path w="2448064" h="1546988">
                  <a:moveTo>
                    <a:pt x="2430077" y="1544789"/>
                  </a:moveTo>
                  <a:lnTo>
                    <a:pt x="17703" y="150995"/>
                  </a:lnTo>
                  <a:cubicBezTo>
                    <a:pt x="6701" y="142981"/>
                    <a:pt x="133" y="130229"/>
                    <a:pt x="0" y="116610"/>
                  </a:cubicBezTo>
                  <a:lnTo>
                    <a:pt x="0" y="15645"/>
                  </a:lnTo>
                  <a:cubicBezTo>
                    <a:pt x="0" y="2405"/>
                    <a:pt x="7995" y="-3405"/>
                    <a:pt x="17989" y="2024"/>
                  </a:cubicBezTo>
                  <a:lnTo>
                    <a:pt x="2430077" y="1395913"/>
                  </a:lnTo>
                  <a:cubicBezTo>
                    <a:pt x="2441174" y="1403876"/>
                    <a:pt x="2447846" y="1416630"/>
                    <a:pt x="2448065" y="1430298"/>
                  </a:cubicBezTo>
                  <a:lnTo>
                    <a:pt x="2448065" y="1531168"/>
                  </a:lnTo>
                  <a:cubicBezTo>
                    <a:pt x="2448065" y="1544503"/>
                    <a:pt x="2439975" y="1550599"/>
                    <a:pt x="2430077" y="1544789"/>
                  </a:cubicBezTo>
                  <a:close/>
                </a:path>
              </a:pathLst>
            </a:custGeom>
            <a:solidFill>
              <a:srgbClr val="E9EAF2"/>
            </a:solidFill>
            <a:ln w="0">
              <a:noFill/>
            </a:ln>
          </p:spPr>
          <p:style>
            <a:lnRef idx="0">
              <a:scrgbClr r="0" g="0" b="0"/>
            </a:lnRef>
            <a:fillRef idx="0">
              <a:scrgbClr r="0" g="0" b="0"/>
            </a:fillRef>
            <a:effectRef idx="0">
              <a:scrgbClr r="0" g="0" b="0"/>
            </a:effectRef>
            <a:fontRef idx="minor"/>
          </p:style>
        </p:sp>
        <p:sp>
          <p:nvSpPr>
            <p:cNvPr id="622" name="Google Shape;2102;p34"/>
            <p:cNvSpPr/>
            <p:nvPr/>
          </p:nvSpPr>
          <p:spPr>
            <a:xfrm>
              <a:off x="8175960" y="1923840"/>
              <a:ext cx="139320" cy="193320"/>
            </a:xfrm>
            <a:custGeom>
              <a:avLst/>
              <a:gdLst/>
              <a:ahLst/>
              <a:cxnLst/>
              <a:rect l="l" t="t" r="r" b="b"/>
              <a:pathLst>
                <a:path w="173984" h="241344">
                  <a:moveTo>
                    <a:pt x="155996" y="239077"/>
                  </a:moveTo>
                  <a:lnTo>
                    <a:pt x="0" y="148876"/>
                  </a:lnTo>
                  <a:lnTo>
                    <a:pt x="0" y="0"/>
                  </a:lnTo>
                  <a:lnTo>
                    <a:pt x="155996" y="90106"/>
                  </a:lnTo>
                  <a:cubicBezTo>
                    <a:pt x="167094" y="98069"/>
                    <a:pt x="173766" y="110823"/>
                    <a:pt x="173985" y="124492"/>
                  </a:cubicBezTo>
                  <a:lnTo>
                    <a:pt x="173985" y="225457"/>
                  </a:lnTo>
                  <a:cubicBezTo>
                    <a:pt x="173985" y="238696"/>
                    <a:pt x="165895" y="245078"/>
                    <a:pt x="155996" y="239077"/>
                  </a:cubicBez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623" name="Google Shape;2103;p34"/>
            <p:cNvSpPr/>
            <p:nvPr/>
          </p:nvSpPr>
          <p:spPr>
            <a:xfrm>
              <a:off x="6392880" y="929520"/>
              <a:ext cx="31680" cy="57600"/>
            </a:xfrm>
            <a:custGeom>
              <a:avLst/>
              <a:gdLst/>
              <a:ahLst/>
              <a:cxnLst/>
              <a:rect l="l" t="t" r="r" b="b"/>
              <a:pathLst>
                <a:path w="40165" h="72472">
                  <a:moveTo>
                    <a:pt x="19702" y="39213"/>
                  </a:moveTo>
                  <a:cubicBezTo>
                    <a:pt x="14343" y="34706"/>
                    <a:pt x="9642" y="29481"/>
                    <a:pt x="5711" y="23687"/>
                  </a:cubicBezTo>
                  <a:cubicBezTo>
                    <a:pt x="3103" y="19577"/>
                    <a:pt x="1656" y="14838"/>
                    <a:pt x="1523" y="9971"/>
                  </a:cubicBezTo>
                  <a:cubicBezTo>
                    <a:pt x="1523" y="4892"/>
                    <a:pt x="3236" y="1716"/>
                    <a:pt x="6663" y="446"/>
                  </a:cubicBezTo>
                  <a:cubicBezTo>
                    <a:pt x="11402" y="-686"/>
                    <a:pt x="16390" y="362"/>
                    <a:pt x="20273" y="3304"/>
                  </a:cubicBezTo>
                  <a:cubicBezTo>
                    <a:pt x="27820" y="7698"/>
                    <a:pt x="33779" y="14365"/>
                    <a:pt x="37310" y="22354"/>
                  </a:cubicBezTo>
                  <a:cubicBezTo>
                    <a:pt x="38899" y="25889"/>
                    <a:pt x="39746" y="29716"/>
                    <a:pt x="39784" y="33593"/>
                  </a:cubicBezTo>
                  <a:lnTo>
                    <a:pt x="32456" y="29307"/>
                  </a:lnTo>
                  <a:cubicBezTo>
                    <a:pt x="32446" y="25435"/>
                    <a:pt x="31361" y="21642"/>
                    <a:pt x="29315" y="18353"/>
                  </a:cubicBezTo>
                  <a:cubicBezTo>
                    <a:pt x="27059" y="14814"/>
                    <a:pt x="23947" y="11899"/>
                    <a:pt x="20273" y="9876"/>
                  </a:cubicBezTo>
                  <a:cubicBezTo>
                    <a:pt x="17893" y="8035"/>
                    <a:pt x="14867" y="7244"/>
                    <a:pt x="11897" y="7685"/>
                  </a:cubicBezTo>
                  <a:cubicBezTo>
                    <a:pt x="9899" y="8352"/>
                    <a:pt x="8852" y="10352"/>
                    <a:pt x="8852" y="13591"/>
                  </a:cubicBezTo>
                  <a:cubicBezTo>
                    <a:pt x="8956" y="16577"/>
                    <a:pt x="9946" y="19463"/>
                    <a:pt x="11707" y="21878"/>
                  </a:cubicBezTo>
                  <a:cubicBezTo>
                    <a:pt x="14410" y="25801"/>
                    <a:pt x="17608" y="29356"/>
                    <a:pt x="21225" y="32450"/>
                  </a:cubicBezTo>
                  <a:cubicBezTo>
                    <a:pt x="25289" y="35896"/>
                    <a:pt x="29077" y="39653"/>
                    <a:pt x="32551" y="43690"/>
                  </a:cubicBezTo>
                  <a:cubicBezTo>
                    <a:pt x="34911" y="46585"/>
                    <a:pt x="36862" y="49789"/>
                    <a:pt x="38357" y="53215"/>
                  </a:cubicBezTo>
                  <a:cubicBezTo>
                    <a:pt x="39565" y="56243"/>
                    <a:pt x="40184" y="59478"/>
                    <a:pt x="40165" y="62740"/>
                  </a:cubicBezTo>
                  <a:cubicBezTo>
                    <a:pt x="40165" y="67883"/>
                    <a:pt x="38452" y="71027"/>
                    <a:pt x="34930" y="72265"/>
                  </a:cubicBezTo>
                  <a:cubicBezTo>
                    <a:pt x="30000" y="73000"/>
                    <a:pt x="24975" y="71769"/>
                    <a:pt x="20939" y="68836"/>
                  </a:cubicBezTo>
                  <a:cubicBezTo>
                    <a:pt x="16989" y="66477"/>
                    <a:pt x="13392" y="63558"/>
                    <a:pt x="10279" y="60168"/>
                  </a:cubicBezTo>
                  <a:cubicBezTo>
                    <a:pt x="7177" y="56803"/>
                    <a:pt x="4607" y="52980"/>
                    <a:pt x="2665" y="48833"/>
                  </a:cubicBezTo>
                  <a:cubicBezTo>
                    <a:pt x="980" y="45220"/>
                    <a:pt x="76" y="41293"/>
                    <a:pt x="0" y="37308"/>
                  </a:cubicBezTo>
                  <a:lnTo>
                    <a:pt x="7329" y="41594"/>
                  </a:lnTo>
                  <a:cubicBezTo>
                    <a:pt x="7395" y="45632"/>
                    <a:pt x="8690" y="49553"/>
                    <a:pt x="11041" y="52834"/>
                  </a:cubicBezTo>
                  <a:cubicBezTo>
                    <a:pt x="13468" y="56677"/>
                    <a:pt x="16713" y="59932"/>
                    <a:pt x="20558" y="62359"/>
                  </a:cubicBezTo>
                  <a:cubicBezTo>
                    <a:pt x="23109" y="64223"/>
                    <a:pt x="26269" y="65072"/>
                    <a:pt x="29410" y="64740"/>
                  </a:cubicBezTo>
                  <a:cubicBezTo>
                    <a:pt x="31504" y="64073"/>
                    <a:pt x="32456" y="62168"/>
                    <a:pt x="32456" y="59025"/>
                  </a:cubicBezTo>
                  <a:cubicBezTo>
                    <a:pt x="32427" y="55849"/>
                    <a:pt x="31437" y="52758"/>
                    <a:pt x="29600" y="50167"/>
                  </a:cubicBezTo>
                  <a:cubicBezTo>
                    <a:pt x="26726" y="46153"/>
                    <a:pt x="23404" y="42479"/>
                    <a:pt x="19702" y="39213"/>
                  </a:cubicBezTo>
                  <a:close/>
                </a:path>
              </a:pathLst>
            </a:custGeom>
            <a:solidFill>
              <a:srgbClr val="B0B3C1"/>
            </a:solidFill>
            <a:ln w="0">
              <a:noFill/>
            </a:ln>
          </p:spPr>
          <p:style>
            <a:lnRef idx="0">
              <a:scrgbClr r="0" g="0" b="0"/>
            </a:lnRef>
            <a:fillRef idx="0">
              <a:scrgbClr r="0" g="0" b="0"/>
            </a:fillRef>
            <a:effectRef idx="0">
              <a:scrgbClr r="0" g="0" b="0"/>
            </a:effectRef>
            <a:fontRef idx="minor"/>
          </p:style>
        </p:sp>
        <p:sp>
          <p:nvSpPr>
            <p:cNvPr id="624" name="Google Shape;2104;p34"/>
            <p:cNvSpPr/>
            <p:nvPr/>
          </p:nvSpPr>
          <p:spPr>
            <a:xfrm>
              <a:off x="6430320" y="964080"/>
              <a:ext cx="27720" cy="43560"/>
            </a:xfrm>
            <a:custGeom>
              <a:avLst/>
              <a:gdLst/>
              <a:ahLst/>
              <a:cxnLst/>
              <a:rect l="l" t="t" r="r" b="b"/>
              <a:pathLst>
                <a:path w="35348" h="54941">
                  <a:moveTo>
                    <a:pt x="18875" y="51977"/>
                  </a:moveTo>
                  <a:cubicBezTo>
                    <a:pt x="13135" y="48563"/>
                    <a:pt x="8434" y="43659"/>
                    <a:pt x="5264" y="37785"/>
                  </a:cubicBezTo>
                  <a:cubicBezTo>
                    <a:pt x="1838" y="31676"/>
                    <a:pt x="39" y="24788"/>
                    <a:pt x="29" y="17782"/>
                  </a:cubicBezTo>
                  <a:lnTo>
                    <a:pt x="29" y="16354"/>
                  </a:lnTo>
                  <a:cubicBezTo>
                    <a:pt x="-170" y="12433"/>
                    <a:pt x="648" y="8529"/>
                    <a:pt x="2409" y="5019"/>
                  </a:cubicBezTo>
                  <a:cubicBezTo>
                    <a:pt x="3665" y="2461"/>
                    <a:pt x="6073" y="656"/>
                    <a:pt x="8881" y="161"/>
                  </a:cubicBezTo>
                  <a:cubicBezTo>
                    <a:pt x="12203" y="-359"/>
                    <a:pt x="15601" y="390"/>
                    <a:pt x="18399" y="2257"/>
                  </a:cubicBezTo>
                  <a:cubicBezTo>
                    <a:pt x="23757" y="5352"/>
                    <a:pt x="28097" y="9957"/>
                    <a:pt x="30867" y="15496"/>
                  </a:cubicBezTo>
                  <a:cubicBezTo>
                    <a:pt x="33932" y="21744"/>
                    <a:pt x="35474" y="28634"/>
                    <a:pt x="35340" y="35594"/>
                  </a:cubicBezTo>
                  <a:lnTo>
                    <a:pt x="35340" y="38737"/>
                  </a:lnTo>
                  <a:lnTo>
                    <a:pt x="6692" y="22831"/>
                  </a:lnTo>
                  <a:cubicBezTo>
                    <a:pt x="6797" y="27522"/>
                    <a:pt x="8005" y="32121"/>
                    <a:pt x="10213" y="36261"/>
                  </a:cubicBezTo>
                  <a:cubicBezTo>
                    <a:pt x="12136" y="40198"/>
                    <a:pt x="15134" y="43503"/>
                    <a:pt x="18875" y="45786"/>
                  </a:cubicBezTo>
                  <a:cubicBezTo>
                    <a:pt x="20721" y="47055"/>
                    <a:pt x="22920" y="47720"/>
                    <a:pt x="25156" y="47691"/>
                  </a:cubicBezTo>
                  <a:cubicBezTo>
                    <a:pt x="26870" y="47538"/>
                    <a:pt x="28488" y="46798"/>
                    <a:pt x="29725" y="45595"/>
                  </a:cubicBezTo>
                  <a:lnTo>
                    <a:pt x="34008" y="51977"/>
                  </a:lnTo>
                  <a:cubicBezTo>
                    <a:pt x="30962" y="55882"/>
                    <a:pt x="25727" y="55978"/>
                    <a:pt x="18875" y="51977"/>
                  </a:cubicBezTo>
                  <a:close/>
                  <a:moveTo>
                    <a:pt x="18018" y="8924"/>
                  </a:moveTo>
                  <a:cubicBezTo>
                    <a:pt x="15962" y="7338"/>
                    <a:pt x="13164" y="7114"/>
                    <a:pt x="10880" y="8353"/>
                  </a:cubicBezTo>
                  <a:cubicBezTo>
                    <a:pt x="8567" y="10355"/>
                    <a:pt x="7273" y="13292"/>
                    <a:pt x="7358" y="16354"/>
                  </a:cubicBezTo>
                  <a:lnTo>
                    <a:pt x="27916" y="28260"/>
                  </a:lnTo>
                  <a:lnTo>
                    <a:pt x="27916" y="27593"/>
                  </a:lnTo>
                  <a:cubicBezTo>
                    <a:pt x="27821" y="23668"/>
                    <a:pt x="26812" y="19820"/>
                    <a:pt x="24966" y="16354"/>
                  </a:cubicBezTo>
                  <a:cubicBezTo>
                    <a:pt x="23405" y="13263"/>
                    <a:pt x="20997" y="10684"/>
                    <a:pt x="18018" y="8924"/>
                  </a:cubicBezTo>
                  <a:close/>
                </a:path>
              </a:pathLst>
            </a:custGeom>
            <a:solidFill>
              <a:srgbClr val="B0B3C1"/>
            </a:solidFill>
            <a:ln w="0">
              <a:noFill/>
            </a:ln>
          </p:spPr>
          <p:style>
            <a:lnRef idx="0">
              <a:scrgbClr r="0" g="0" b="0"/>
            </a:lnRef>
            <a:fillRef idx="0">
              <a:scrgbClr r="0" g="0" b="0"/>
            </a:fillRef>
            <a:effectRef idx="0">
              <a:scrgbClr r="0" g="0" b="0"/>
            </a:effectRef>
            <a:fontRef idx="minor"/>
          </p:style>
        </p:sp>
        <p:sp>
          <p:nvSpPr>
            <p:cNvPr id="625" name="Google Shape;2105;p34"/>
            <p:cNvSpPr/>
            <p:nvPr/>
          </p:nvSpPr>
          <p:spPr>
            <a:xfrm>
              <a:off x="6464160" y="982800"/>
              <a:ext cx="26640" cy="48240"/>
            </a:xfrm>
            <a:custGeom>
              <a:avLst/>
              <a:gdLst/>
              <a:ahLst/>
              <a:cxnLst/>
              <a:rect l="l" t="t" r="r" b="b"/>
              <a:pathLst>
                <a:path w="33883" h="60925">
                  <a:moveTo>
                    <a:pt x="26174" y="56353"/>
                  </a:moveTo>
                  <a:cubicBezTo>
                    <a:pt x="25593" y="54563"/>
                    <a:pt x="25241" y="52707"/>
                    <a:pt x="25127" y="50829"/>
                  </a:cubicBezTo>
                  <a:cubicBezTo>
                    <a:pt x="21386" y="52815"/>
                    <a:pt x="16837" y="52482"/>
                    <a:pt x="13420" y="49972"/>
                  </a:cubicBezTo>
                  <a:cubicBezTo>
                    <a:pt x="9537" y="47601"/>
                    <a:pt x="6272" y="44336"/>
                    <a:pt x="3902" y="40447"/>
                  </a:cubicBezTo>
                  <a:cubicBezTo>
                    <a:pt x="1418" y="36827"/>
                    <a:pt x="57" y="32551"/>
                    <a:pt x="0" y="28159"/>
                  </a:cubicBezTo>
                  <a:cubicBezTo>
                    <a:pt x="0" y="23206"/>
                    <a:pt x="1618" y="20349"/>
                    <a:pt x="4854" y="19492"/>
                  </a:cubicBezTo>
                  <a:cubicBezTo>
                    <a:pt x="9737" y="19010"/>
                    <a:pt x="14629" y="20368"/>
                    <a:pt x="18560" y="23302"/>
                  </a:cubicBezTo>
                  <a:lnTo>
                    <a:pt x="25412" y="27207"/>
                  </a:lnTo>
                  <a:lnTo>
                    <a:pt x="25412" y="23492"/>
                  </a:lnTo>
                  <a:cubicBezTo>
                    <a:pt x="25403" y="20678"/>
                    <a:pt x="24651" y="17915"/>
                    <a:pt x="23223" y="15491"/>
                  </a:cubicBezTo>
                  <a:cubicBezTo>
                    <a:pt x="21662" y="12855"/>
                    <a:pt x="19435" y="10684"/>
                    <a:pt x="16751" y="9205"/>
                  </a:cubicBezTo>
                  <a:cubicBezTo>
                    <a:pt x="14895" y="7913"/>
                    <a:pt x="12601" y="7401"/>
                    <a:pt x="10374" y="7776"/>
                  </a:cubicBezTo>
                  <a:cubicBezTo>
                    <a:pt x="8728" y="8273"/>
                    <a:pt x="7690" y="9882"/>
                    <a:pt x="7900" y="11586"/>
                  </a:cubicBezTo>
                  <a:lnTo>
                    <a:pt x="761" y="7490"/>
                  </a:lnTo>
                  <a:cubicBezTo>
                    <a:pt x="676" y="5394"/>
                    <a:pt x="1466" y="3356"/>
                    <a:pt x="2950" y="1870"/>
                  </a:cubicBezTo>
                  <a:cubicBezTo>
                    <a:pt x="4607" y="446"/>
                    <a:pt x="6786" y="-213"/>
                    <a:pt x="8947" y="61"/>
                  </a:cubicBezTo>
                  <a:cubicBezTo>
                    <a:pt x="11850" y="393"/>
                    <a:pt x="14648" y="1369"/>
                    <a:pt x="17132" y="2918"/>
                  </a:cubicBezTo>
                  <a:cubicBezTo>
                    <a:pt x="21681" y="5399"/>
                    <a:pt x="25517" y="9008"/>
                    <a:pt x="28268" y="13396"/>
                  </a:cubicBezTo>
                  <a:cubicBezTo>
                    <a:pt x="30895" y="17497"/>
                    <a:pt x="32341" y="22242"/>
                    <a:pt x="32455" y="27112"/>
                  </a:cubicBezTo>
                  <a:lnTo>
                    <a:pt x="32455" y="49019"/>
                  </a:lnTo>
                  <a:cubicBezTo>
                    <a:pt x="32379" y="52815"/>
                    <a:pt x="32865" y="56602"/>
                    <a:pt x="33883" y="60259"/>
                  </a:cubicBezTo>
                  <a:lnTo>
                    <a:pt x="33883" y="60925"/>
                  </a:lnTo>
                  <a:close/>
                  <a:moveTo>
                    <a:pt x="14467" y="43971"/>
                  </a:moveTo>
                  <a:cubicBezTo>
                    <a:pt x="16342" y="45144"/>
                    <a:pt x="18541" y="45710"/>
                    <a:pt x="20749" y="45590"/>
                  </a:cubicBezTo>
                  <a:cubicBezTo>
                    <a:pt x="22547" y="45530"/>
                    <a:pt x="24185" y="44514"/>
                    <a:pt x="25032" y="42923"/>
                  </a:cubicBezTo>
                  <a:lnTo>
                    <a:pt x="25032" y="33398"/>
                  </a:lnTo>
                  <a:lnTo>
                    <a:pt x="19511" y="30160"/>
                  </a:lnTo>
                  <a:cubicBezTo>
                    <a:pt x="10945" y="25207"/>
                    <a:pt x="6662" y="25683"/>
                    <a:pt x="6662" y="31493"/>
                  </a:cubicBezTo>
                  <a:cubicBezTo>
                    <a:pt x="6653" y="34072"/>
                    <a:pt x="7414" y="36593"/>
                    <a:pt x="8851" y="38732"/>
                  </a:cubicBezTo>
                  <a:cubicBezTo>
                    <a:pt x="10270" y="40907"/>
                    <a:pt x="12202" y="42704"/>
                    <a:pt x="14467" y="43971"/>
                  </a:cubicBezTo>
                  <a:close/>
                </a:path>
              </a:pathLst>
            </a:custGeom>
            <a:solidFill>
              <a:srgbClr val="B0B3C1"/>
            </a:solidFill>
            <a:ln w="0">
              <a:noFill/>
            </a:ln>
          </p:spPr>
          <p:style>
            <a:lnRef idx="0">
              <a:scrgbClr r="0" g="0" b="0"/>
            </a:lnRef>
            <a:fillRef idx="0">
              <a:scrgbClr r="0" g="0" b="0"/>
            </a:fillRef>
            <a:effectRef idx="0">
              <a:scrgbClr r="0" g="0" b="0"/>
            </a:effectRef>
            <a:fontRef idx="minor"/>
          </p:style>
        </p:sp>
        <p:sp>
          <p:nvSpPr>
            <p:cNvPr id="626" name="Google Shape;2106;p34"/>
            <p:cNvSpPr/>
            <p:nvPr/>
          </p:nvSpPr>
          <p:spPr>
            <a:xfrm>
              <a:off x="6499080" y="997560"/>
              <a:ext cx="15120" cy="41040"/>
            </a:xfrm>
            <a:custGeom>
              <a:avLst/>
              <a:gdLst/>
              <a:ahLst/>
              <a:cxnLst/>
              <a:rect l="l" t="t" r="r" b="b"/>
              <a:pathLst>
                <a:path w="19892" h="51720">
                  <a:moveTo>
                    <a:pt x="19892" y="18955"/>
                  </a:moveTo>
                  <a:cubicBezTo>
                    <a:pt x="18807" y="18085"/>
                    <a:pt x="17656" y="17290"/>
                    <a:pt x="16466" y="16573"/>
                  </a:cubicBezTo>
                  <a:cubicBezTo>
                    <a:pt x="11897" y="13906"/>
                    <a:pt x="8728" y="14383"/>
                    <a:pt x="6948" y="18002"/>
                  </a:cubicBezTo>
                  <a:lnTo>
                    <a:pt x="6948" y="51721"/>
                  </a:lnTo>
                  <a:lnTo>
                    <a:pt x="0" y="47625"/>
                  </a:lnTo>
                  <a:lnTo>
                    <a:pt x="0" y="0"/>
                  </a:lnTo>
                  <a:lnTo>
                    <a:pt x="6758" y="3905"/>
                  </a:lnTo>
                  <a:lnTo>
                    <a:pt x="6758" y="9430"/>
                  </a:lnTo>
                  <a:cubicBezTo>
                    <a:pt x="9042" y="6572"/>
                    <a:pt x="12278" y="6286"/>
                    <a:pt x="16275" y="8763"/>
                  </a:cubicBezTo>
                  <a:cubicBezTo>
                    <a:pt x="17408" y="9388"/>
                    <a:pt x="18436" y="10192"/>
                    <a:pt x="19321" y="11144"/>
                  </a:cubicBezTo>
                  <a:close/>
                </a:path>
              </a:pathLst>
            </a:custGeom>
            <a:solidFill>
              <a:srgbClr val="B0B3C1"/>
            </a:solidFill>
            <a:ln w="0">
              <a:noFill/>
            </a:ln>
          </p:spPr>
          <p:style>
            <a:lnRef idx="0">
              <a:scrgbClr r="0" g="0" b="0"/>
            </a:lnRef>
            <a:fillRef idx="0">
              <a:scrgbClr r="0" g="0" b="0"/>
            </a:fillRef>
            <a:effectRef idx="0">
              <a:scrgbClr r="0" g="0" b="0"/>
            </a:effectRef>
            <a:fontRef idx="minor"/>
          </p:style>
        </p:sp>
        <p:sp>
          <p:nvSpPr>
            <p:cNvPr id="627" name="Google Shape;2107;p34"/>
            <p:cNvSpPr/>
            <p:nvPr/>
          </p:nvSpPr>
          <p:spPr>
            <a:xfrm>
              <a:off x="6518160" y="1014480"/>
              <a:ext cx="27000" cy="43200"/>
            </a:xfrm>
            <a:custGeom>
              <a:avLst/>
              <a:gdLst/>
              <a:ahLst/>
              <a:cxnLst/>
              <a:rect l="l" t="t" r="r" b="b"/>
              <a:pathLst>
                <a:path w="34675" h="54516">
                  <a:moveTo>
                    <a:pt x="18400" y="45467"/>
                  </a:moveTo>
                  <a:cubicBezTo>
                    <a:pt x="20304" y="46811"/>
                    <a:pt x="22721" y="47231"/>
                    <a:pt x="24967" y="46610"/>
                  </a:cubicBezTo>
                  <a:cubicBezTo>
                    <a:pt x="26918" y="45847"/>
                    <a:pt x="28175" y="43941"/>
                    <a:pt x="28108" y="41848"/>
                  </a:cubicBezTo>
                  <a:lnTo>
                    <a:pt x="34675" y="45658"/>
                  </a:lnTo>
                  <a:cubicBezTo>
                    <a:pt x="34694" y="48006"/>
                    <a:pt x="33847" y="50279"/>
                    <a:pt x="32296" y="52040"/>
                  </a:cubicBezTo>
                  <a:cubicBezTo>
                    <a:pt x="30716" y="53647"/>
                    <a:pt x="28555" y="54541"/>
                    <a:pt x="26300" y="54516"/>
                  </a:cubicBezTo>
                  <a:cubicBezTo>
                    <a:pt x="23501" y="54441"/>
                    <a:pt x="20770" y="53619"/>
                    <a:pt x="18400" y="52135"/>
                  </a:cubicBezTo>
                  <a:cubicBezTo>
                    <a:pt x="12680" y="48793"/>
                    <a:pt x="8054" y="43862"/>
                    <a:pt x="5075" y="37943"/>
                  </a:cubicBezTo>
                  <a:cubicBezTo>
                    <a:pt x="1715" y="31610"/>
                    <a:pt x="-17" y="24539"/>
                    <a:pt x="31" y="17369"/>
                  </a:cubicBezTo>
                  <a:lnTo>
                    <a:pt x="31" y="15940"/>
                  </a:lnTo>
                  <a:cubicBezTo>
                    <a:pt x="-169" y="12060"/>
                    <a:pt x="611" y="8193"/>
                    <a:pt x="2315" y="4700"/>
                  </a:cubicBezTo>
                  <a:cubicBezTo>
                    <a:pt x="3467" y="2168"/>
                    <a:pt x="5836" y="405"/>
                    <a:pt x="8597" y="33"/>
                  </a:cubicBezTo>
                  <a:cubicBezTo>
                    <a:pt x="11966" y="-190"/>
                    <a:pt x="15316" y="715"/>
                    <a:pt x="18114" y="2605"/>
                  </a:cubicBezTo>
                  <a:cubicBezTo>
                    <a:pt x="22864" y="5371"/>
                    <a:pt x="26823" y="9306"/>
                    <a:pt x="29631" y="14035"/>
                  </a:cubicBezTo>
                  <a:cubicBezTo>
                    <a:pt x="32543" y="18605"/>
                    <a:pt x="34219" y="23859"/>
                    <a:pt x="34485" y="29275"/>
                  </a:cubicBezTo>
                  <a:lnTo>
                    <a:pt x="27918" y="25465"/>
                  </a:lnTo>
                  <a:cubicBezTo>
                    <a:pt x="27651" y="22098"/>
                    <a:pt x="26604" y="18839"/>
                    <a:pt x="24872" y="15940"/>
                  </a:cubicBezTo>
                  <a:cubicBezTo>
                    <a:pt x="23207" y="13144"/>
                    <a:pt x="20884" y="10792"/>
                    <a:pt x="18114" y="9082"/>
                  </a:cubicBezTo>
                  <a:cubicBezTo>
                    <a:pt x="14564" y="7113"/>
                    <a:pt x="11804" y="7113"/>
                    <a:pt x="9834" y="9082"/>
                  </a:cubicBezTo>
                  <a:cubicBezTo>
                    <a:pt x="7464" y="12284"/>
                    <a:pt x="6408" y="16270"/>
                    <a:pt x="6883" y="20226"/>
                  </a:cubicBezTo>
                  <a:lnTo>
                    <a:pt x="6883" y="21750"/>
                  </a:lnTo>
                  <a:cubicBezTo>
                    <a:pt x="6798" y="26703"/>
                    <a:pt x="7807" y="31614"/>
                    <a:pt x="9834" y="36133"/>
                  </a:cubicBezTo>
                  <a:cubicBezTo>
                    <a:pt x="11652" y="40058"/>
                    <a:pt x="14650" y="43321"/>
                    <a:pt x="18400" y="45467"/>
                  </a:cubicBezTo>
                  <a:close/>
                </a:path>
              </a:pathLst>
            </a:custGeom>
            <a:solidFill>
              <a:srgbClr val="B0B3C1"/>
            </a:solidFill>
            <a:ln w="0">
              <a:noFill/>
            </a:ln>
          </p:spPr>
          <p:style>
            <a:lnRef idx="0">
              <a:scrgbClr r="0" g="0" b="0"/>
            </a:lnRef>
            <a:fillRef idx="0">
              <a:scrgbClr r="0" g="0" b="0"/>
            </a:fillRef>
            <a:effectRef idx="0">
              <a:scrgbClr r="0" g="0" b="0"/>
            </a:effectRef>
            <a:fontRef idx="minor"/>
          </p:style>
        </p:sp>
        <p:sp>
          <p:nvSpPr>
            <p:cNvPr id="628" name="Google Shape;2108;p34"/>
            <p:cNvSpPr/>
            <p:nvPr/>
          </p:nvSpPr>
          <p:spPr>
            <a:xfrm>
              <a:off x="6552000" y="1012680"/>
              <a:ext cx="25560" cy="68400"/>
            </a:xfrm>
            <a:custGeom>
              <a:avLst/>
              <a:gdLst/>
              <a:ahLst/>
              <a:cxnLst/>
              <a:rect l="l" t="t" r="r" b="b"/>
              <a:pathLst>
                <a:path w="32718" h="85915">
                  <a:moveTo>
                    <a:pt x="7614" y="29718"/>
                  </a:moveTo>
                  <a:cubicBezTo>
                    <a:pt x="11145" y="26777"/>
                    <a:pt x="16266" y="26777"/>
                    <a:pt x="19797" y="29718"/>
                  </a:cubicBezTo>
                  <a:cubicBezTo>
                    <a:pt x="28411" y="34878"/>
                    <a:pt x="33388" y="44461"/>
                    <a:pt x="32646" y="54483"/>
                  </a:cubicBezTo>
                  <a:lnTo>
                    <a:pt x="32646" y="85916"/>
                  </a:lnTo>
                  <a:lnTo>
                    <a:pt x="25603" y="81820"/>
                  </a:lnTo>
                  <a:lnTo>
                    <a:pt x="25603" y="50387"/>
                  </a:lnTo>
                  <a:cubicBezTo>
                    <a:pt x="25698" y="47343"/>
                    <a:pt x="25003" y="44327"/>
                    <a:pt x="23604" y="41624"/>
                  </a:cubicBezTo>
                  <a:cubicBezTo>
                    <a:pt x="22034" y="39026"/>
                    <a:pt x="19797" y="36890"/>
                    <a:pt x="17132" y="35433"/>
                  </a:cubicBezTo>
                  <a:cubicBezTo>
                    <a:pt x="15352" y="34286"/>
                    <a:pt x="13230" y="33814"/>
                    <a:pt x="11136" y="34100"/>
                  </a:cubicBezTo>
                  <a:cubicBezTo>
                    <a:pt x="9356" y="34510"/>
                    <a:pt x="7852" y="35699"/>
                    <a:pt x="7043" y="37338"/>
                  </a:cubicBezTo>
                  <a:lnTo>
                    <a:pt x="7043" y="71152"/>
                  </a:lnTo>
                  <a:lnTo>
                    <a:pt x="0" y="67056"/>
                  </a:lnTo>
                  <a:lnTo>
                    <a:pt x="0" y="0"/>
                  </a:lnTo>
                  <a:lnTo>
                    <a:pt x="7043" y="4001"/>
                  </a:lnTo>
                  <a:close/>
                </a:path>
              </a:pathLst>
            </a:custGeom>
            <a:solidFill>
              <a:srgbClr val="B0B3C1"/>
            </a:solidFill>
            <a:ln w="0">
              <a:noFill/>
            </a:ln>
          </p:spPr>
          <p:style>
            <a:lnRef idx="0">
              <a:scrgbClr r="0" g="0" b="0"/>
            </a:lnRef>
            <a:fillRef idx="0">
              <a:scrgbClr r="0" g="0" b="0"/>
            </a:fillRef>
            <a:effectRef idx="0">
              <a:scrgbClr r="0" g="0" b="0"/>
            </a:effectRef>
            <a:fontRef idx="minor"/>
          </p:style>
        </p:sp>
        <p:sp>
          <p:nvSpPr>
            <p:cNvPr id="629" name="Google Shape;2109;p34"/>
            <p:cNvSpPr/>
            <p:nvPr/>
          </p:nvSpPr>
          <p:spPr>
            <a:xfrm>
              <a:off x="6586920" y="1080720"/>
              <a:ext cx="6480" cy="7920"/>
            </a:xfrm>
            <a:custGeom>
              <a:avLst/>
              <a:gdLst/>
              <a:ahLst/>
              <a:cxnLst/>
              <a:rect l="l" t="t" r="r" b="b"/>
              <a:pathLst>
                <a:path w="8800" h="10615">
                  <a:moveTo>
                    <a:pt x="21" y="3164"/>
                  </a:moveTo>
                  <a:cubicBezTo>
                    <a:pt x="-103" y="2053"/>
                    <a:pt x="326" y="951"/>
                    <a:pt x="1163" y="212"/>
                  </a:cubicBezTo>
                  <a:cubicBezTo>
                    <a:pt x="1829" y="-265"/>
                    <a:pt x="2971" y="212"/>
                    <a:pt x="4399" y="212"/>
                  </a:cubicBezTo>
                  <a:cubicBezTo>
                    <a:pt x="5741" y="1038"/>
                    <a:pt x="6845" y="2183"/>
                    <a:pt x="7635" y="3545"/>
                  </a:cubicBezTo>
                  <a:cubicBezTo>
                    <a:pt x="8378" y="4818"/>
                    <a:pt x="8768" y="6263"/>
                    <a:pt x="8777" y="7736"/>
                  </a:cubicBezTo>
                  <a:cubicBezTo>
                    <a:pt x="8911" y="8767"/>
                    <a:pt x="8473" y="9788"/>
                    <a:pt x="7635" y="10403"/>
                  </a:cubicBezTo>
                  <a:cubicBezTo>
                    <a:pt x="6874" y="10880"/>
                    <a:pt x="5827" y="10403"/>
                    <a:pt x="4399" y="10403"/>
                  </a:cubicBezTo>
                  <a:cubicBezTo>
                    <a:pt x="3029" y="9659"/>
                    <a:pt x="1906" y="8534"/>
                    <a:pt x="1163" y="7165"/>
                  </a:cubicBezTo>
                  <a:cubicBezTo>
                    <a:pt x="440" y="5955"/>
                    <a:pt x="40" y="4575"/>
                    <a:pt x="21" y="3164"/>
                  </a:cubicBezTo>
                  <a:close/>
                </a:path>
              </a:pathLst>
            </a:custGeom>
            <a:solidFill>
              <a:srgbClr val="B0B3C1"/>
            </a:solidFill>
            <a:ln w="0">
              <a:noFill/>
            </a:ln>
          </p:spPr>
          <p:style>
            <a:lnRef idx="0">
              <a:scrgbClr r="0" g="0" b="0"/>
            </a:lnRef>
            <a:fillRef idx="0">
              <a:scrgbClr r="0" g="0" b="0"/>
            </a:fillRef>
            <a:effectRef idx="0">
              <a:scrgbClr r="0" g="0" b="0"/>
            </a:effectRef>
            <a:fontRef idx="minor"/>
          </p:style>
        </p:sp>
        <p:sp>
          <p:nvSpPr>
            <p:cNvPr id="630" name="Google Shape;2110;p34"/>
            <p:cNvSpPr/>
            <p:nvPr/>
          </p:nvSpPr>
          <p:spPr>
            <a:xfrm>
              <a:off x="6603120" y="1090440"/>
              <a:ext cx="6480" cy="7560"/>
            </a:xfrm>
            <a:custGeom>
              <a:avLst/>
              <a:gdLst/>
              <a:ahLst/>
              <a:cxnLst/>
              <a:rect l="l" t="t" r="r" b="b"/>
              <a:pathLst>
                <a:path w="8807" h="10445">
                  <a:moveTo>
                    <a:pt x="27" y="3111"/>
                  </a:moveTo>
                  <a:cubicBezTo>
                    <a:pt x="-116" y="2025"/>
                    <a:pt x="313" y="942"/>
                    <a:pt x="1169" y="254"/>
                  </a:cubicBezTo>
                  <a:cubicBezTo>
                    <a:pt x="1835" y="-317"/>
                    <a:pt x="2978" y="254"/>
                    <a:pt x="4405" y="254"/>
                  </a:cubicBezTo>
                  <a:cubicBezTo>
                    <a:pt x="7051" y="1848"/>
                    <a:pt x="8707" y="4687"/>
                    <a:pt x="8784" y="7779"/>
                  </a:cubicBezTo>
                  <a:cubicBezTo>
                    <a:pt x="8917" y="8809"/>
                    <a:pt x="8479" y="9830"/>
                    <a:pt x="7641" y="10446"/>
                  </a:cubicBezTo>
                  <a:cubicBezTo>
                    <a:pt x="6975" y="10446"/>
                    <a:pt x="5833" y="10446"/>
                    <a:pt x="4405" y="10446"/>
                  </a:cubicBezTo>
                  <a:cubicBezTo>
                    <a:pt x="3035" y="9701"/>
                    <a:pt x="1912" y="8576"/>
                    <a:pt x="1169" y="7207"/>
                  </a:cubicBezTo>
                  <a:cubicBezTo>
                    <a:pt x="427" y="5970"/>
                    <a:pt x="27" y="4555"/>
                    <a:pt x="27" y="3111"/>
                  </a:cubicBezTo>
                  <a:close/>
                </a:path>
              </a:pathLst>
            </a:custGeom>
            <a:solidFill>
              <a:srgbClr val="B0B3C1"/>
            </a:solidFill>
            <a:ln w="0">
              <a:noFill/>
            </a:ln>
          </p:spPr>
          <p:style>
            <a:lnRef idx="0">
              <a:scrgbClr r="0" g="0" b="0"/>
            </a:lnRef>
            <a:fillRef idx="0">
              <a:scrgbClr r="0" g="0" b="0"/>
            </a:fillRef>
            <a:effectRef idx="0">
              <a:scrgbClr r="0" g="0" b="0"/>
            </a:effectRef>
            <a:fontRef idx="minor"/>
          </p:style>
        </p:sp>
        <p:sp>
          <p:nvSpPr>
            <p:cNvPr id="631" name="Google Shape;2111;p34"/>
            <p:cNvSpPr/>
            <p:nvPr/>
          </p:nvSpPr>
          <p:spPr>
            <a:xfrm>
              <a:off x="6619680" y="1099800"/>
              <a:ext cx="6480" cy="7560"/>
            </a:xfrm>
            <a:custGeom>
              <a:avLst/>
              <a:gdLst/>
              <a:ahLst/>
              <a:cxnLst/>
              <a:rect l="l" t="t" r="r" b="b"/>
              <a:pathLst>
                <a:path w="8804" h="10445">
                  <a:moveTo>
                    <a:pt x="27" y="3111"/>
                  </a:moveTo>
                  <a:cubicBezTo>
                    <a:pt x="-116" y="2025"/>
                    <a:pt x="313" y="942"/>
                    <a:pt x="1169" y="254"/>
                  </a:cubicBezTo>
                  <a:cubicBezTo>
                    <a:pt x="1835" y="-318"/>
                    <a:pt x="2978" y="254"/>
                    <a:pt x="4405" y="254"/>
                  </a:cubicBezTo>
                  <a:cubicBezTo>
                    <a:pt x="5795" y="976"/>
                    <a:pt x="6918" y="2107"/>
                    <a:pt x="7641" y="3493"/>
                  </a:cubicBezTo>
                  <a:cubicBezTo>
                    <a:pt x="8374" y="4770"/>
                    <a:pt x="8764" y="6212"/>
                    <a:pt x="8783" y="7683"/>
                  </a:cubicBezTo>
                  <a:cubicBezTo>
                    <a:pt x="8907" y="8741"/>
                    <a:pt x="8479" y="9788"/>
                    <a:pt x="7641" y="10446"/>
                  </a:cubicBezTo>
                  <a:cubicBezTo>
                    <a:pt x="6975" y="10446"/>
                    <a:pt x="5833" y="10446"/>
                    <a:pt x="4405" y="9874"/>
                  </a:cubicBezTo>
                  <a:cubicBezTo>
                    <a:pt x="3035" y="9129"/>
                    <a:pt x="1912" y="8004"/>
                    <a:pt x="1169" y="6636"/>
                  </a:cubicBezTo>
                  <a:cubicBezTo>
                    <a:pt x="522" y="5567"/>
                    <a:pt x="132" y="4359"/>
                    <a:pt x="27" y="3111"/>
                  </a:cubicBezTo>
                  <a:close/>
                </a:path>
              </a:pathLst>
            </a:custGeom>
            <a:solidFill>
              <a:srgbClr val="B0B3C1"/>
            </a:solidFill>
            <a:ln w="0">
              <a:noFill/>
            </a:ln>
          </p:spPr>
          <p:style>
            <a:lnRef idx="0">
              <a:scrgbClr r="0" g="0" b="0"/>
            </a:lnRef>
            <a:fillRef idx="0">
              <a:scrgbClr r="0" g="0" b="0"/>
            </a:fillRef>
            <a:effectRef idx="0">
              <a:scrgbClr r="0" g="0" b="0"/>
            </a:effectRef>
            <a:fontRef idx="minor"/>
          </p:style>
        </p:sp>
        <p:sp>
          <p:nvSpPr>
            <p:cNvPr id="632" name="Google Shape;2112;p34"/>
            <p:cNvSpPr/>
            <p:nvPr/>
          </p:nvSpPr>
          <p:spPr>
            <a:xfrm>
              <a:off x="8215560" y="1981080"/>
              <a:ext cx="58680" cy="90360"/>
            </a:xfrm>
            <a:custGeom>
              <a:avLst/>
              <a:gdLst/>
              <a:ahLst/>
              <a:cxnLst/>
              <a:rect l="l" t="t" r="r" b="b"/>
              <a:pathLst>
                <a:path w="73770" h="113063">
                  <a:moveTo>
                    <a:pt x="72240" y="104944"/>
                  </a:moveTo>
                  <a:lnTo>
                    <a:pt x="57011" y="78751"/>
                  </a:lnTo>
                  <a:cubicBezTo>
                    <a:pt x="61932" y="73683"/>
                    <a:pt x="64435" y="66739"/>
                    <a:pt x="63864" y="59701"/>
                  </a:cubicBezTo>
                  <a:cubicBezTo>
                    <a:pt x="62646" y="37222"/>
                    <a:pt x="50806" y="16676"/>
                    <a:pt x="31980" y="4360"/>
                  </a:cubicBezTo>
                  <a:cubicBezTo>
                    <a:pt x="14277" y="-5831"/>
                    <a:pt x="0" y="2455"/>
                    <a:pt x="0" y="22839"/>
                  </a:cubicBezTo>
                  <a:cubicBezTo>
                    <a:pt x="1142" y="45585"/>
                    <a:pt x="13201" y="66378"/>
                    <a:pt x="32360" y="78655"/>
                  </a:cubicBezTo>
                  <a:cubicBezTo>
                    <a:pt x="37776" y="82303"/>
                    <a:pt x="44410" y="83675"/>
                    <a:pt x="50825" y="82465"/>
                  </a:cubicBezTo>
                  <a:lnTo>
                    <a:pt x="66148" y="109040"/>
                  </a:lnTo>
                  <a:cubicBezTo>
                    <a:pt x="67957" y="112088"/>
                    <a:pt x="70812" y="113803"/>
                    <a:pt x="72621" y="112755"/>
                  </a:cubicBezTo>
                  <a:cubicBezTo>
                    <a:pt x="74429" y="111707"/>
                    <a:pt x="73953" y="108088"/>
                    <a:pt x="72240" y="104944"/>
                  </a:cubicBezTo>
                  <a:close/>
                  <a:moveTo>
                    <a:pt x="49683" y="70273"/>
                  </a:moveTo>
                  <a:cubicBezTo>
                    <a:pt x="49131" y="70083"/>
                    <a:pt x="48522" y="70083"/>
                    <a:pt x="47970" y="70273"/>
                  </a:cubicBezTo>
                  <a:cubicBezTo>
                    <a:pt x="47532" y="70578"/>
                    <a:pt x="47198" y="71007"/>
                    <a:pt x="47018" y="71512"/>
                  </a:cubicBezTo>
                  <a:cubicBezTo>
                    <a:pt x="42011" y="72845"/>
                    <a:pt x="36682" y="71978"/>
                    <a:pt x="32360" y="69130"/>
                  </a:cubicBezTo>
                  <a:cubicBezTo>
                    <a:pt x="18198" y="59910"/>
                    <a:pt x="9289" y="44480"/>
                    <a:pt x="8376" y="27601"/>
                  </a:cubicBezTo>
                  <a:cubicBezTo>
                    <a:pt x="8376" y="12266"/>
                    <a:pt x="19131" y="6075"/>
                    <a:pt x="32360" y="13790"/>
                  </a:cubicBezTo>
                  <a:cubicBezTo>
                    <a:pt x="46494" y="23020"/>
                    <a:pt x="55374" y="38450"/>
                    <a:pt x="56250" y="55319"/>
                  </a:cubicBezTo>
                  <a:cubicBezTo>
                    <a:pt x="56678" y="61082"/>
                    <a:pt x="54213" y="66682"/>
                    <a:pt x="49683" y="70273"/>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633" name="Google Shape;2113;p34"/>
            <p:cNvSpPr/>
            <p:nvPr/>
          </p:nvSpPr>
          <p:spPr>
            <a:xfrm>
              <a:off x="7417800" y="2140200"/>
              <a:ext cx="669600" cy="846360"/>
            </a:xfrm>
            <a:custGeom>
              <a:avLst/>
              <a:gdLst/>
              <a:ahLst/>
              <a:cxnLst/>
              <a:rect l="l" t="t" r="r" b="b"/>
              <a:pathLst>
                <a:path w="833576" h="1053763">
                  <a:moveTo>
                    <a:pt x="724017" y="325006"/>
                  </a:moveTo>
                  <a:cubicBezTo>
                    <a:pt x="569829" y="64973"/>
                    <a:pt x="310279" y="-65519"/>
                    <a:pt x="144289" y="32684"/>
                  </a:cubicBezTo>
                  <a:lnTo>
                    <a:pt x="0" y="115646"/>
                  </a:lnTo>
                  <a:lnTo>
                    <a:pt x="55298" y="207753"/>
                  </a:lnTo>
                  <a:cubicBezTo>
                    <a:pt x="64198" y="193570"/>
                    <a:pt x="74743" y="180502"/>
                    <a:pt x="86707" y="168796"/>
                  </a:cubicBezTo>
                  <a:cubicBezTo>
                    <a:pt x="226999" y="123266"/>
                    <a:pt x="419829" y="231947"/>
                    <a:pt x="538801" y="432067"/>
                  </a:cubicBezTo>
                  <a:cubicBezTo>
                    <a:pt x="657773" y="632187"/>
                    <a:pt x="660248" y="853929"/>
                    <a:pt x="553173" y="955370"/>
                  </a:cubicBezTo>
                  <a:cubicBezTo>
                    <a:pt x="539087" y="959809"/>
                    <a:pt x="524572" y="962714"/>
                    <a:pt x="509867" y="964038"/>
                  </a:cubicBezTo>
                  <a:lnTo>
                    <a:pt x="563833" y="1053764"/>
                  </a:lnTo>
                  <a:lnTo>
                    <a:pt x="702507" y="974230"/>
                  </a:lnTo>
                  <a:cubicBezTo>
                    <a:pt x="868496" y="875646"/>
                    <a:pt x="878109" y="584943"/>
                    <a:pt x="724017" y="325006"/>
                  </a:cubicBezTo>
                  <a:close/>
                </a:path>
              </a:pathLst>
            </a:custGeom>
            <a:solidFill>
              <a:srgbClr val="D6D8E5"/>
            </a:solidFill>
            <a:ln w="0">
              <a:noFill/>
            </a:ln>
          </p:spPr>
          <p:style>
            <a:lnRef idx="0">
              <a:scrgbClr r="0" g="0" b="0"/>
            </a:lnRef>
            <a:fillRef idx="0">
              <a:scrgbClr r="0" g="0" b="0"/>
            </a:fillRef>
            <a:effectRef idx="0">
              <a:scrgbClr r="0" g="0" b="0"/>
            </a:effectRef>
            <a:fontRef idx="minor"/>
          </p:style>
        </p:sp>
        <p:sp>
          <p:nvSpPr>
            <p:cNvPr id="634" name="Google Shape;2114;p34"/>
            <p:cNvSpPr/>
            <p:nvPr/>
          </p:nvSpPr>
          <p:spPr>
            <a:xfrm>
              <a:off x="7317000" y="2204280"/>
              <a:ext cx="658800" cy="808920"/>
            </a:xfrm>
            <a:custGeom>
              <a:avLst/>
              <a:gdLst/>
              <a:ahLst/>
              <a:cxnLst/>
              <a:rect l="l" t="t" r="r" b="b"/>
              <a:pathLst>
                <a:path w="820424" h="1006964">
                  <a:moveTo>
                    <a:pt x="710783" y="325006"/>
                  </a:moveTo>
                  <a:cubicBezTo>
                    <a:pt x="556595" y="64973"/>
                    <a:pt x="297046" y="-65519"/>
                    <a:pt x="131056" y="32684"/>
                  </a:cubicBezTo>
                  <a:cubicBezTo>
                    <a:pt x="-34934" y="130886"/>
                    <a:pt x="-44547" y="421970"/>
                    <a:pt x="109641" y="682003"/>
                  </a:cubicBezTo>
                  <a:cubicBezTo>
                    <a:pt x="263829" y="942035"/>
                    <a:pt x="523378" y="1072528"/>
                    <a:pt x="689368" y="974230"/>
                  </a:cubicBezTo>
                  <a:cubicBezTo>
                    <a:pt x="855358" y="875932"/>
                    <a:pt x="864971" y="584848"/>
                    <a:pt x="710783" y="325006"/>
                  </a:cubicBezTo>
                  <a:close/>
                  <a:moveTo>
                    <a:pt x="678708" y="875836"/>
                  </a:moveTo>
                  <a:cubicBezTo>
                    <a:pt x="538321" y="921366"/>
                    <a:pt x="345586" y="812686"/>
                    <a:pt x="226614" y="612470"/>
                  </a:cubicBezTo>
                  <a:cubicBezTo>
                    <a:pt x="107642" y="412255"/>
                    <a:pt x="105168" y="190703"/>
                    <a:pt x="212242" y="89262"/>
                  </a:cubicBezTo>
                  <a:cubicBezTo>
                    <a:pt x="352534" y="43733"/>
                    <a:pt x="545364" y="152413"/>
                    <a:pt x="664336" y="352533"/>
                  </a:cubicBezTo>
                  <a:cubicBezTo>
                    <a:pt x="783309" y="552653"/>
                    <a:pt x="785783" y="774300"/>
                    <a:pt x="678708" y="875741"/>
                  </a:cubicBezTo>
                  <a:close/>
                </a:path>
              </a:pathLst>
            </a:custGeom>
            <a:solidFill>
              <a:srgbClr val="B1B4C4"/>
            </a:solidFill>
            <a:ln w="0">
              <a:noFill/>
            </a:ln>
          </p:spPr>
          <p:style>
            <a:lnRef idx="0">
              <a:scrgbClr r="0" g="0" b="0"/>
            </a:lnRef>
            <a:fillRef idx="0">
              <a:scrgbClr r="0" g="0" b="0"/>
            </a:fillRef>
            <a:effectRef idx="0">
              <a:scrgbClr r="0" g="0" b="0"/>
            </a:effectRef>
            <a:fontRef idx="minor"/>
          </p:style>
        </p:sp>
        <p:sp>
          <p:nvSpPr>
            <p:cNvPr id="635" name="Google Shape;2115;p34"/>
            <p:cNvSpPr/>
            <p:nvPr/>
          </p:nvSpPr>
          <p:spPr>
            <a:xfrm>
              <a:off x="7365600" y="2267280"/>
              <a:ext cx="496440" cy="684360"/>
            </a:xfrm>
            <a:custGeom>
              <a:avLst/>
              <a:gdLst/>
              <a:ahLst/>
              <a:cxnLst/>
              <a:rect l="l" t="t" r="r" b="b"/>
              <a:pathLst>
                <a:path w="618491" h="852150">
                  <a:moveTo>
                    <a:pt x="166398" y="533892"/>
                  </a:moveTo>
                  <a:cubicBezTo>
                    <a:pt x="47711" y="333866"/>
                    <a:pt x="44951" y="112124"/>
                    <a:pt x="152026" y="10683"/>
                  </a:cubicBezTo>
                  <a:cubicBezTo>
                    <a:pt x="213225" y="-9224"/>
                    <a:pt x="284513" y="301"/>
                    <a:pt x="355230" y="33924"/>
                  </a:cubicBezTo>
                  <a:cubicBezTo>
                    <a:pt x="268428" y="-7414"/>
                    <a:pt x="180960" y="-12844"/>
                    <a:pt x="112146" y="28019"/>
                  </a:cubicBezTo>
                  <a:cubicBezTo>
                    <a:pt x="-29192" y="111934"/>
                    <a:pt x="-38139" y="358250"/>
                    <a:pt x="92159" y="577992"/>
                  </a:cubicBezTo>
                  <a:cubicBezTo>
                    <a:pt x="222457" y="797734"/>
                    <a:pt x="442794" y="907938"/>
                    <a:pt x="584133" y="824023"/>
                  </a:cubicBezTo>
                  <a:cubicBezTo>
                    <a:pt x="596563" y="816432"/>
                    <a:pt x="608089" y="807450"/>
                    <a:pt x="618492" y="797258"/>
                  </a:cubicBezTo>
                  <a:cubicBezTo>
                    <a:pt x="477914" y="842787"/>
                    <a:pt x="284894" y="734107"/>
                    <a:pt x="166398" y="533892"/>
                  </a:cubicBezTo>
                  <a:close/>
                </a:path>
              </a:pathLst>
            </a:custGeom>
            <a:solidFill>
              <a:srgbClr val="A1A5B5"/>
            </a:solidFill>
            <a:ln w="0">
              <a:noFill/>
            </a:ln>
          </p:spPr>
          <p:style>
            <a:lnRef idx="0">
              <a:scrgbClr r="0" g="0" b="0"/>
            </a:lnRef>
            <a:fillRef idx="0">
              <a:scrgbClr r="0" g="0" b="0"/>
            </a:fillRef>
            <a:effectRef idx="0">
              <a:scrgbClr r="0" g="0" b="0"/>
            </a:effectRef>
            <a:fontRef idx="minor"/>
          </p:style>
        </p:sp>
        <p:sp>
          <p:nvSpPr>
            <p:cNvPr id="636" name="Google Shape;2116;p34"/>
            <p:cNvSpPr/>
            <p:nvPr/>
          </p:nvSpPr>
          <p:spPr>
            <a:xfrm>
              <a:off x="7425360" y="2267640"/>
              <a:ext cx="498960" cy="648360"/>
            </a:xfrm>
            <a:custGeom>
              <a:avLst/>
              <a:gdLst/>
              <a:ahLst/>
              <a:cxnLst/>
              <a:rect l="l" t="t" r="r" b="b"/>
              <a:pathLst>
                <a:path w="621582" h="807149">
                  <a:moveTo>
                    <a:pt x="529828" y="273559"/>
                  </a:moveTo>
                  <a:cubicBezTo>
                    <a:pt x="411141" y="73534"/>
                    <a:pt x="218026" y="-35242"/>
                    <a:pt x="77734" y="10288"/>
                  </a:cubicBezTo>
                  <a:cubicBezTo>
                    <a:pt x="-29341" y="111729"/>
                    <a:pt x="-26962" y="333376"/>
                    <a:pt x="92106" y="533496"/>
                  </a:cubicBezTo>
                  <a:cubicBezTo>
                    <a:pt x="211173" y="733616"/>
                    <a:pt x="403813" y="842392"/>
                    <a:pt x="544200" y="796862"/>
                  </a:cubicBezTo>
                  <a:cubicBezTo>
                    <a:pt x="650989" y="695421"/>
                    <a:pt x="648229" y="473774"/>
                    <a:pt x="529828" y="273559"/>
                  </a:cubicBezTo>
                  <a:close/>
                </a:path>
              </a:pathLst>
            </a:custGeom>
            <a:solidFill>
              <a:srgbClr val="3E7EFF">
                <a:alpha val="10000"/>
              </a:srgbClr>
            </a:solidFill>
            <a:ln w="0">
              <a:noFill/>
            </a:ln>
          </p:spPr>
          <p:style>
            <a:lnRef idx="0">
              <a:scrgbClr r="0" g="0" b="0"/>
            </a:lnRef>
            <a:fillRef idx="0">
              <a:scrgbClr r="0" g="0" b="0"/>
            </a:fillRef>
            <a:effectRef idx="0">
              <a:scrgbClr r="0" g="0" b="0"/>
            </a:effectRef>
            <a:fontRef idx="minor"/>
          </p:style>
        </p:sp>
        <p:sp>
          <p:nvSpPr>
            <p:cNvPr id="637" name="Google Shape;2117;p34"/>
            <p:cNvSpPr/>
            <p:nvPr/>
          </p:nvSpPr>
          <p:spPr>
            <a:xfrm>
              <a:off x="8006760" y="2746800"/>
              <a:ext cx="249480" cy="208080"/>
            </a:xfrm>
            <a:custGeom>
              <a:avLst/>
              <a:gdLst/>
              <a:ahLst/>
              <a:cxnLst/>
              <a:rect l="l" t="t" r="r" b="b"/>
              <a:pathLst>
                <a:path w="311135" h="259746">
                  <a:moveTo>
                    <a:pt x="0" y="0"/>
                  </a:moveTo>
                  <a:lnTo>
                    <a:pt x="311136" y="179546"/>
                  </a:lnTo>
                  <a:lnTo>
                    <a:pt x="311136" y="259747"/>
                  </a:lnTo>
                  <a:lnTo>
                    <a:pt x="0" y="80201"/>
                  </a:lnTo>
                  <a:lnTo>
                    <a:pt x="0" y="0"/>
                  </a:lnTo>
                  <a:close/>
                </a:path>
              </a:pathLst>
            </a:custGeom>
            <a:solidFill>
              <a:srgbClr val="B1B4C4"/>
            </a:solidFill>
            <a:ln w="0">
              <a:noFill/>
            </a:ln>
          </p:spPr>
          <p:style>
            <a:lnRef idx="0">
              <a:scrgbClr r="0" g="0" b="0"/>
            </a:lnRef>
            <a:fillRef idx="0">
              <a:scrgbClr r="0" g="0" b="0"/>
            </a:fillRef>
            <a:effectRef idx="0">
              <a:scrgbClr r="0" g="0" b="0"/>
            </a:effectRef>
            <a:fontRef idx="minor"/>
          </p:style>
        </p:sp>
        <p:sp>
          <p:nvSpPr>
            <p:cNvPr id="638" name="Google Shape;2118;p34"/>
            <p:cNvSpPr/>
            <p:nvPr/>
          </p:nvSpPr>
          <p:spPr>
            <a:xfrm>
              <a:off x="8006760" y="2714400"/>
              <a:ext cx="305280" cy="176040"/>
            </a:xfrm>
            <a:custGeom>
              <a:avLst/>
              <a:gdLst/>
              <a:ahLst/>
              <a:cxnLst/>
              <a:rect l="l" t="t" r="r" b="b"/>
              <a:pathLst>
                <a:path w="380520" h="219646">
                  <a:moveTo>
                    <a:pt x="69384" y="0"/>
                  </a:moveTo>
                  <a:lnTo>
                    <a:pt x="380520" y="179546"/>
                  </a:lnTo>
                  <a:lnTo>
                    <a:pt x="311136" y="219646"/>
                  </a:lnTo>
                  <a:lnTo>
                    <a:pt x="0" y="40100"/>
                  </a:lnTo>
                  <a:lnTo>
                    <a:pt x="69384" y="0"/>
                  </a:lnTo>
                  <a:close/>
                </a:path>
              </a:pathLst>
            </a:custGeom>
            <a:solidFill>
              <a:srgbClr val="D6D8E5"/>
            </a:solidFill>
            <a:ln w="0">
              <a:noFill/>
            </a:ln>
          </p:spPr>
          <p:style>
            <a:lnRef idx="0">
              <a:scrgbClr r="0" g="0" b="0"/>
            </a:lnRef>
            <a:fillRef idx="0">
              <a:scrgbClr r="0" g="0" b="0"/>
            </a:fillRef>
            <a:effectRef idx="0">
              <a:scrgbClr r="0" g="0" b="0"/>
            </a:effectRef>
            <a:fontRef idx="minor"/>
          </p:style>
        </p:sp>
        <p:sp>
          <p:nvSpPr>
            <p:cNvPr id="639" name="Google Shape;2119;p34"/>
            <p:cNvSpPr/>
            <p:nvPr/>
          </p:nvSpPr>
          <p:spPr>
            <a:xfrm>
              <a:off x="8187120" y="2804760"/>
              <a:ext cx="559440" cy="412560"/>
            </a:xfrm>
            <a:custGeom>
              <a:avLst/>
              <a:gdLst/>
              <a:ahLst/>
              <a:cxnLst/>
              <a:rect l="l" t="t" r="r" b="b"/>
              <a:pathLst>
                <a:path w="696628" h="514166">
                  <a:moveTo>
                    <a:pt x="20772" y="62109"/>
                  </a:moveTo>
                  <a:cubicBezTo>
                    <a:pt x="50182" y="12389"/>
                    <a:pt x="99770" y="-12567"/>
                    <a:pt x="131464" y="6293"/>
                  </a:cubicBezTo>
                  <a:lnTo>
                    <a:pt x="696629" y="335096"/>
                  </a:lnTo>
                  <a:lnTo>
                    <a:pt x="588983" y="514166"/>
                  </a:lnTo>
                  <a:lnTo>
                    <a:pt x="24865" y="186030"/>
                  </a:lnTo>
                  <a:cubicBezTo>
                    <a:pt x="-6830" y="167170"/>
                    <a:pt x="-8257" y="111640"/>
                    <a:pt x="20772" y="62109"/>
                  </a:cubicBez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640" name="Google Shape;2120;p34"/>
            <p:cNvSpPr/>
            <p:nvPr/>
          </p:nvSpPr>
          <p:spPr>
            <a:xfrm>
              <a:off x="8640360" y="3068640"/>
              <a:ext cx="125280" cy="153720"/>
            </a:xfrm>
            <a:custGeom>
              <a:avLst/>
              <a:gdLst/>
              <a:ahLst/>
              <a:cxnLst/>
              <a:rect l="l" t="t" r="r" b="b"/>
              <a:pathLst>
                <a:path w="156663" h="19219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rgbClr val="8C50FF"/>
            </a:solidFill>
            <a:ln w="0">
              <a:noFill/>
            </a:ln>
          </p:spPr>
          <p:style>
            <a:lnRef idx="0">
              <a:scrgbClr r="0" g="0" b="0"/>
            </a:lnRef>
            <a:fillRef idx="0">
              <a:scrgbClr r="0" g="0" b="0"/>
            </a:fillRef>
            <a:effectRef idx="0">
              <a:scrgbClr r="0" g="0" b="0"/>
            </a:effectRef>
            <a:fontRef idx="minor"/>
          </p:style>
        </p:sp>
        <p:sp>
          <p:nvSpPr>
            <p:cNvPr id="641" name="Google Shape;2121;p34"/>
            <p:cNvSpPr/>
            <p:nvPr/>
          </p:nvSpPr>
          <p:spPr>
            <a:xfrm>
              <a:off x="8640360" y="3068640"/>
              <a:ext cx="125280" cy="153720"/>
            </a:xfrm>
            <a:custGeom>
              <a:avLst/>
              <a:gdLst/>
              <a:ahLst/>
              <a:cxnLst/>
              <a:rect l="l" t="t" r="r" b="b"/>
              <a:pathLst>
                <a:path w="156663" h="192193">
                  <a:moveTo>
                    <a:pt x="135743" y="130095"/>
                  </a:moveTo>
                  <a:cubicBezTo>
                    <a:pt x="106238" y="179720"/>
                    <a:pt x="56745" y="204771"/>
                    <a:pt x="25051" y="185912"/>
                  </a:cubicBezTo>
                  <a:cubicBezTo>
                    <a:pt x="-6643" y="167052"/>
                    <a:pt x="-8547" y="111617"/>
                    <a:pt x="20958" y="62087"/>
                  </a:cubicBezTo>
                  <a:cubicBezTo>
                    <a:pt x="50464" y="12557"/>
                    <a:pt x="99956" y="-12589"/>
                    <a:pt x="131650" y="6270"/>
                  </a:cubicBezTo>
                  <a:cubicBezTo>
                    <a:pt x="163344" y="25130"/>
                    <a:pt x="165153" y="80470"/>
                    <a:pt x="135743" y="130095"/>
                  </a:cubicBezTo>
                  <a:close/>
                </a:path>
              </a:pathLst>
            </a:custGeom>
            <a:solidFill>
              <a:schemeClr val="accent2"/>
            </a:solidFill>
            <a:ln w="0">
              <a:noFill/>
            </a:ln>
          </p:spPr>
          <p:style>
            <a:lnRef idx="0">
              <a:scrgbClr r="0" g="0" b="0"/>
            </a:lnRef>
            <a:fillRef idx="0">
              <a:scrgbClr r="0" g="0" b="0"/>
            </a:fillRef>
            <a:effectRef idx="0">
              <a:scrgbClr r="0" g="0" b="0"/>
            </a:effectRef>
            <a:fontRef idx="minor"/>
          </p:style>
        </p:sp>
        <p:sp>
          <p:nvSpPr>
            <p:cNvPr id="642" name="Google Shape;2122;p34"/>
            <p:cNvSpPr/>
            <p:nvPr/>
          </p:nvSpPr>
          <p:spPr>
            <a:xfrm>
              <a:off x="6370920" y="2869560"/>
              <a:ext cx="1891440" cy="1127880"/>
            </a:xfrm>
            <a:custGeom>
              <a:avLst/>
              <a:gdLst/>
              <a:ahLst/>
              <a:cxnLst/>
              <a:rect l="l" t="t" r="r" b="b"/>
              <a:pathLst>
                <a:path w="2353338" h="1403876">
                  <a:moveTo>
                    <a:pt x="2300432" y="1399691"/>
                  </a:moveTo>
                  <a:lnTo>
                    <a:pt x="7411" y="30758"/>
                  </a:lnTo>
                  <a:cubicBezTo>
                    <a:pt x="-3629" y="24471"/>
                    <a:pt x="-2106" y="13327"/>
                    <a:pt x="10457" y="5992"/>
                  </a:cubicBezTo>
                  <a:lnTo>
                    <a:pt x="10457" y="5992"/>
                  </a:lnTo>
                  <a:cubicBezTo>
                    <a:pt x="23658" y="-1342"/>
                    <a:pt x="39543" y="-1980"/>
                    <a:pt x="53287" y="4278"/>
                  </a:cubicBezTo>
                  <a:lnTo>
                    <a:pt x="2345927" y="1373211"/>
                  </a:lnTo>
                  <a:cubicBezTo>
                    <a:pt x="2356968" y="1379593"/>
                    <a:pt x="2355445" y="1390642"/>
                    <a:pt x="2342881" y="1397976"/>
                  </a:cubicBezTo>
                  <a:lnTo>
                    <a:pt x="2342881" y="1397976"/>
                  </a:lnTo>
                  <a:cubicBezTo>
                    <a:pt x="2329785" y="1405186"/>
                    <a:pt x="2314062" y="1405825"/>
                    <a:pt x="2300432" y="1399691"/>
                  </a:cubicBezTo>
                  <a:close/>
                </a:path>
              </a:pathLst>
            </a:custGeom>
            <a:solidFill>
              <a:srgbClr val="D6D8E5">
                <a:alpha val="30000"/>
              </a:srgbClr>
            </a:solidFill>
            <a:ln w="0">
              <a:noFill/>
            </a:ln>
          </p:spPr>
          <p:style>
            <a:lnRef idx="0">
              <a:scrgbClr r="0" g="0" b="0"/>
            </a:lnRef>
            <a:fillRef idx="0">
              <a:scrgbClr r="0" g="0" b="0"/>
            </a:fillRef>
            <a:effectRef idx="0">
              <a:scrgbClr r="0" g="0" b="0"/>
            </a:effectRef>
            <a:fontRef idx="minor"/>
          </p:style>
        </p:sp>
        <p:sp>
          <p:nvSpPr>
            <p:cNvPr id="643" name="Google Shape;2123;p34"/>
            <p:cNvSpPr/>
            <p:nvPr/>
          </p:nvSpPr>
          <p:spPr>
            <a:xfrm>
              <a:off x="5410440" y="4138200"/>
              <a:ext cx="715680" cy="409680"/>
            </a:xfrm>
            <a:custGeom>
              <a:avLst/>
              <a:gdLst/>
              <a:ahLst/>
              <a:cxnLst/>
              <a:rect l="l" t="t" r="r" b="b"/>
              <a:pathLst>
                <a:path w="891148" h="510349">
                  <a:moveTo>
                    <a:pt x="356916" y="510349"/>
                  </a:moveTo>
                  <a:lnTo>
                    <a:pt x="0" y="306038"/>
                  </a:lnTo>
                  <a:lnTo>
                    <a:pt x="534232" y="0"/>
                  </a:lnTo>
                  <a:lnTo>
                    <a:pt x="891149" y="204311"/>
                  </a:lnTo>
                  <a:lnTo>
                    <a:pt x="356916" y="510349"/>
                  </a:lnTo>
                  <a:close/>
                </a:path>
              </a:pathLst>
            </a:custGeom>
            <a:solidFill>
              <a:srgbClr val="D6D8E5">
                <a:alpha val="40000"/>
              </a:srgbClr>
            </a:solidFill>
            <a:ln w="0">
              <a:noFill/>
            </a:ln>
          </p:spPr>
          <p:style>
            <a:lnRef idx="0">
              <a:scrgbClr r="0" g="0" b="0"/>
            </a:lnRef>
            <a:fillRef idx="0">
              <a:scrgbClr r="0" g="0" b="0"/>
            </a:fillRef>
            <a:effectRef idx="0">
              <a:scrgbClr r="0" g="0" b="0"/>
            </a:effectRef>
            <a:fontRef idx="minor"/>
          </p:style>
        </p:sp>
        <p:sp>
          <p:nvSpPr>
            <p:cNvPr id="644" name="Google Shape;2124;p34"/>
            <p:cNvSpPr/>
            <p:nvPr/>
          </p:nvSpPr>
          <p:spPr>
            <a:xfrm>
              <a:off x="5465520" y="3942720"/>
              <a:ext cx="474480" cy="273960"/>
            </a:xfrm>
            <a:custGeom>
              <a:avLst/>
              <a:gdLst/>
              <a:ahLst/>
              <a:cxnLst/>
              <a:rect l="l" t="t" r="r" b="b"/>
              <a:pathLst>
                <a:path w="591243" h="341661">
                  <a:moveTo>
                    <a:pt x="295622" y="341662"/>
                  </a:moveTo>
                  <a:lnTo>
                    <a:pt x="0" y="170783"/>
                  </a:lnTo>
                  <a:lnTo>
                    <a:pt x="295622" y="0"/>
                  </a:lnTo>
                  <a:lnTo>
                    <a:pt x="591244" y="170783"/>
                  </a:lnTo>
                  <a:lnTo>
                    <a:pt x="295622" y="341662"/>
                  </a:lnTo>
                  <a:close/>
                </a:path>
              </a:pathLst>
            </a:custGeom>
            <a:solidFill>
              <a:srgbClr val="D6D8E5"/>
            </a:solidFill>
            <a:ln w="0">
              <a:noFill/>
            </a:ln>
          </p:spPr>
          <p:style>
            <a:lnRef idx="0">
              <a:scrgbClr r="0" g="0" b="0"/>
            </a:lnRef>
            <a:fillRef idx="0">
              <a:scrgbClr r="0" g="0" b="0"/>
            </a:fillRef>
            <a:effectRef idx="0">
              <a:scrgbClr r="0" g="0" b="0"/>
            </a:effectRef>
            <a:fontRef idx="minor"/>
          </p:style>
        </p:sp>
        <p:sp>
          <p:nvSpPr>
            <p:cNvPr id="645" name="Google Shape;2125;p34"/>
            <p:cNvSpPr/>
            <p:nvPr/>
          </p:nvSpPr>
          <p:spPr>
            <a:xfrm>
              <a:off x="5465520" y="4079880"/>
              <a:ext cx="236880" cy="411120"/>
            </a:xfrm>
            <a:custGeom>
              <a:avLst/>
              <a:gdLst/>
              <a:ahLst/>
              <a:cxnLst/>
              <a:rect l="l" t="t" r="r" b="b"/>
              <a:pathLst>
                <a:path w="295621" h="512444">
                  <a:moveTo>
                    <a:pt x="295622" y="512445"/>
                  </a:moveTo>
                  <a:lnTo>
                    <a:pt x="0" y="341662"/>
                  </a:lnTo>
                  <a:lnTo>
                    <a:pt x="0" y="0"/>
                  </a:lnTo>
                  <a:lnTo>
                    <a:pt x="295622" y="170879"/>
                  </a:lnTo>
                  <a:lnTo>
                    <a:pt x="295622" y="512445"/>
                  </a:lnTo>
                  <a:close/>
                </a:path>
              </a:pathLst>
            </a:custGeom>
            <a:solidFill>
              <a:srgbClr val="B1B6C4"/>
            </a:solidFill>
            <a:ln w="0">
              <a:noFill/>
            </a:ln>
          </p:spPr>
          <p:style>
            <a:lnRef idx="0">
              <a:scrgbClr r="0" g="0" b="0"/>
            </a:lnRef>
            <a:fillRef idx="0">
              <a:scrgbClr r="0" g="0" b="0"/>
            </a:fillRef>
            <a:effectRef idx="0">
              <a:scrgbClr r="0" g="0" b="0"/>
            </a:effectRef>
            <a:fontRef idx="minor"/>
          </p:style>
        </p:sp>
        <p:sp>
          <p:nvSpPr>
            <p:cNvPr id="646" name="Google Shape;2126;p34"/>
            <p:cNvSpPr/>
            <p:nvPr/>
          </p:nvSpPr>
          <p:spPr>
            <a:xfrm>
              <a:off x="5703120" y="4079880"/>
              <a:ext cx="236880" cy="411120"/>
            </a:xfrm>
            <a:custGeom>
              <a:avLst/>
              <a:gdLst/>
              <a:ahLst/>
              <a:cxnLst/>
              <a:rect l="l" t="t" r="r" b="b"/>
              <a:pathLst>
                <a:path w="295621" h="512444">
                  <a:moveTo>
                    <a:pt x="295622" y="341662"/>
                  </a:moveTo>
                  <a:lnTo>
                    <a:pt x="0" y="512445"/>
                  </a:lnTo>
                  <a:lnTo>
                    <a:pt x="0" y="170879"/>
                  </a:lnTo>
                  <a:lnTo>
                    <a:pt x="295622" y="0"/>
                  </a:lnTo>
                  <a:lnTo>
                    <a:pt x="295622" y="341662"/>
                  </a:lnTo>
                  <a:close/>
                </a:path>
              </a:pathLst>
            </a:custGeom>
            <a:solidFill>
              <a:srgbClr val="C4C7D6"/>
            </a:solidFill>
            <a:ln w="0">
              <a:noFill/>
            </a:ln>
          </p:spPr>
          <p:style>
            <a:lnRef idx="0">
              <a:scrgbClr r="0" g="0" b="0"/>
            </a:lnRef>
            <a:fillRef idx="0">
              <a:scrgbClr r="0" g="0" b="0"/>
            </a:fillRef>
            <a:effectRef idx="0">
              <a:scrgbClr r="0" g="0" b="0"/>
            </a:effectRef>
            <a:fontRef idx="minor"/>
          </p:style>
        </p:sp>
        <p:sp>
          <p:nvSpPr>
            <p:cNvPr id="647" name="Google Shape;2127;p34"/>
            <p:cNvSpPr/>
            <p:nvPr/>
          </p:nvSpPr>
          <p:spPr>
            <a:xfrm>
              <a:off x="6013800" y="4244040"/>
              <a:ext cx="176760" cy="99360"/>
            </a:xfrm>
            <a:custGeom>
              <a:avLst/>
              <a:gdLst/>
              <a:ahLst/>
              <a:cxnLst/>
              <a:rect l="l" t="t" r="r" b="b"/>
              <a:pathLst>
                <a:path w="220640" h="124389">
                  <a:moveTo>
                    <a:pt x="11021" y="30141"/>
                  </a:moveTo>
                  <a:cubicBezTo>
                    <a:pt x="36663" y="37161"/>
                    <a:pt x="64037" y="33732"/>
                    <a:pt x="87163" y="20616"/>
                  </a:cubicBezTo>
                  <a:cubicBezTo>
                    <a:pt x="105532" y="21188"/>
                    <a:pt x="205088" y="-21484"/>
                    <a:pt x="218603" y="14330"/>
                  </a:cubicBezTo>
                  <a:cubicBezTo>
                    <a:pt x="230501" y="45762"/>
                    <a:pt x="187385" y="74813"/>
                    <a:pt x="164352" y="80338"/>
                  </a:cubicBezTo>
                  <a:cubicBezTo>
                    <a:pt x="114003" y="92530"/>
                    <a:pt x="76789" y="117676"/>
                    <a:pt x="56611" y="121867"/>
                  </a:cubicBezTo>
                  <a:cubicBezTo>
                    <a:pt x="41573" y="125105"/>
                    <a:pt x="22062" y="127201"/>
                    <a:pt x="10069" y="115295"/>
                  </a:cubicBezTo>
                  <a:cubicBezTo>
                    <a:pt x="-4112" y="101388"/>
                    <a:pt x="-2875" y="48905"/>
                    <a:pt x="11021" y="30141"/>
                  </a:cubicBezTo>
                  <a:close/>
                </a:path>
              </a:pathLst>
            </a:custGeom>
            <a:solidFill>
              <a:srgbClr val="38226D"/>
            </a:solidFill>
            <a:ln w="0">
              <a:noFill/>
            </a:ln>
          </p:spPr>
          <p:style>
            <a:lnRef idx="0">
              <a:scrgbClr r="0" g="0" b="0"/>
            </a:lnRef>
            <a:fillRef idx="0">
              <a:scrgbClr r="0" g="0" b="0"/>
            </a:fillRef>
            <a:effectRef idx="0">
              <a:scrgbClr r="0" g="0" b="0"/>
            </a:effectRef>
            <a:fontRef idx="minor"/>
          </p:style>
        </p:sp>
        <p:sp>
          <p:nvSpPr>
            <p:cNvPr id="648" name="Google Shape;2128;p34"/>
            <p:cNvSpPr/>
            <p:nvPr/>
          </p:nvSpPr>
          <p:spPr>
            <a:xfrm>
              <a:off x="6016680" y="4260600"/>
              <a:ext cx="173880" cy="82800"/>
            </a:xfrm>
            <a:custGeom>
              <a:avLst/>
              <a:gdLst/>
              <a:ahLst/>
              <a:cxnLst/>
              <a:rect l="l" t="t" r="r" b="b"/>
              <a:pathLst>
                <a:path w="217074" h="103773">
                  <a:moveTo>
                    <a:pt x="53109" y="92583"/>
                  </a:moveTo>
                  <a:cubicBezTo>
                    <a:pt x="73287" y="88297"/>
                    <a:pt x="110216" y="63246"/>
                    <a:pt x="160850" y="51054"/>
                  </a:cubicBezTo>
                  <a:cubicBezTo>
                    <a:pt x="179886" y="46387"/>
                    <a:pt x="213388" y="25241"/>
                    <a:pt x="216720" y="0"/>
                  </a:cubicBezTo>
                  <a:cubicBezTo>
                    <a:pt x="221193" y="28575"/>
                    <a:pt x="182265" y="54578"/>
                    <a:pt x="160850" y="59722"/>
                  </a:cubicBezTo>
                  <a:cubicBezTo>
                    <a:pt x="110501" y="71914"/>
                    <a:pt x="73287" y="97059"/>
                    <a:pt x="53109" y="101251"/>
                  </a:cubicBezTo>
                  <a:cubicBezTo>
                    <a:pt x="38071" y="104489"/>
                    <a:pt x="18560" y="106584"/>
                    <a:pt x="6567" y="94678"/>
                  </a:cubicBezTo>
                  <a:cubicBezTo>
                    <a:pt x="3439" y="91269"/>
                    <a:pt x="1186" y="87154"/>
                    <a:pt x="0" y="82677"/>
                  </a:cubicBezTo>
                  <a:cubicBezTo>
                    <a:pt x="15148" y="94183"/>
                    <a:pt x="34836" y="97850"/>
                    <a:pt x="53109" y="92583"/>
                  </a:cubicBezTo>
                  <a:close/>
                </a:path>
              </a:pathLst>
            </a:custGeom>
            <a:solidFill>
              <a:srgbClr val="757B89"/>
            </a:solidFill>
            <a:ln w="0">
              <a:noFill/>
            </a:ln>
          </p:spPr>
          <p:style>
            <a:lnRef idx="0">
              <a:scrgbClr r="0" g="0" b="0"/>
            </a:lnRef>
            <a:fillRef idx="0">
              <a:scrgbClr r="0" g="0" b="0"/>
            </a:fillRef>
            <a:effectRef idx="0">
              <a:scrgbClr r="0" g="0" b="0"/>
            </a:effectRef>
            <a:fontRef idx="minor"/>
          </p:style>
        </p:sp>
        <p:sp>
          <p:nvSpPr>
            <p:cNvPr id="649" name="Google Shape;2129;p34"/>
            <p:cNvSpPr/>
            <p:nvPr/>
          </p:nvSpPr>
          <p:spPr>
            <a:xfrm>
              <a:off x="5869440" y="4167000"/>
              <a:ext cx="176760" cy="99360"/>
            </a:xfrm>
            <a:custGeom>
              <a:avLst/>
              <a:gdLst/>
              <a:ahLst/>
              <a:cxnLst/>
              <a:rect l="l" t="t" r="r" b="b"/>
              <a:pathLst>
                <a:path w="220687" h="124551">
                  <a:moveTo>
                    <a:pt x="11098" y="30141"/>
                  </a:moveTo>
                  <a:cubicBezTo>
                    <a:pt x="36743" y="37095"/>
                    <a:pt x="64094" y="33675"/>
                    <a:pt x="87240" y="20616"/>
                  </a:cubicBezTo>
                  <a:cubicBezTo>
                    <a:pt x="105609" y="21188"/>
                    <a:pt x="205070" y="-21484"/>
                    <a:pt x="218680" y="14330"/>
                  </a:cubicBezTo>
                  <a:cubicBezTo>
                    <a:pt x="230482" y="45762"/>
                    <a:pt x="187367" y="74718"/>
                    <a:pt x="164334" y="80338"/>
                  </a:cubicBezTo>
                  <a:cubicBezTo>
                    <a:pt x="114270" y="92816"/>
                    <a:pt x="76865" y="117962"/>
                    <a:pt x="57164" y="122058"/>
                  </a:cubicBezTo>
                  <a:cubicBezTo>
                    <a:pt x="42126" y="125296"/>
                    <a:pt x="22614" y="127296"/>
                    <a:pt x="10622" y="115485"/>
                  </a:cubicBezTo>
                  <a:cubicBezTo>
                    <a:pt x="-4226" y="101388"/>
                    <a:pt x="-2989" y="48810"/>
                    <a:pt x="11098" y="30141"/>
                  </a:cubicBezTo>
                  <a:close/>
                </a:path>
              </a:pathLst>
            </a:custGeom>
            <a:solidFill>
              <a:srgbClr val="38226D"/>
            </a:solidFill>
            <a:ln w="0">
              <a:noFill/>
            </a:ln>
          </p:spPr>
          <p:style>
            <a:lnRef idx="0">
              <a:scrgbClr r="0" g="0" b="0"/>
            </a:lnRef>
            <a:fillRef idx="0">
              <a:scrgbClr r="0" g="0" b="0"/>
            </a:fillRef>
            <a:effectRef idx="0">
              <a:scrgbClr r="0" g="0" b="0"/>
            </a:effectRef>
            <a:fontRef idx="minor"/>
          </p:style>
        </p:sp>
        <p:sp>
          <p:nvSpPr>
            <p:cNvPr id="650" name="Google Shape;2130;p34"/>
            <p:cNvSpPr/>
            <p:nvPr/>
          </p:nvSpPr>
          <p:spPr>
            <a:xfrm>
              <a:off x="5872680" y="4183920"/>
              <a:ext cx="173880" cy="82440"/>
            </a:xfrm>
            <a:custGeom>
              <a:avLst/>
              <a:gdLst/>
              <a:ahLst/>
              <a:cxnLst/>
              <a:rect l="l" t="t" r="r" b="b"/>
              <a:pathLst>
                <a:path w="217074" h="103649">
                  <a:moveTo>
                    <a:pt x="53109" y="92583"/>
                  </a:moveTo>
                  <a:cubicBezTo>
                    <a:pt x="73287" y="88297"/>
                    <a:pt x="110216" y="63246"/>
                    <a:pt x="160755" y="51054"/>
                  </a:cubicBezTo>
                  <a:cubicBezTo>
                    <a:pt x="179791" y="46387"/>
                    <a:pt x="213388" y="25241"/>
                    <a:pt x="216720" y="0"/>
                  </a:cubicBezTo>
                  <a:cubicBezTo>
                    <a:pt x="221193" y="28575"/>
                    <a:pt x="182265" y="54483"/>
                    <a:pt x="160755" y="59722"/>
                  </a:cubicBezTo>
                  <a:cubicBezTo>
                    <a:pt x="110216" y="71914"/>
                    <a:pt x="72811" y="97060"/>
                    <a:pt x="53109" y="101155"/>
                  </a:cubicBezTo>
                  <a:cubicBezTo>
                    <a:pt x="38071" y="104394"/>
                    <a:pt x="18560" y="106394"/>
                    <a:pt x="6567" y="94583"/>
                  </a:cubicBezTo>
                  <a:cubicBezTo>
                    <a:pt x="3481" y="91145"/>
                    <a:pt x="1233" y="87039"/>
                    <a:pt x="0" y="82582"/>
                  </a:cubicBezTo>
                  <a:cubicBezTo>
                    <a:pt x="15132" y="94116"/>
                    <a:pt x="34821" y="97831"/>
                    <a:pt x="53109" y="92583"/>
                  </a:cubicBezTo>
                  <a:close/>
                </a:path>
              </a:pathLst>
            </a:custGeom>
            <a:solidFill>
              <a:srgbClr val="757B89"/>
            </a:solidFill>
            <a:ln w="0">
              <a:noFill/>
            </a:ln>
          </p:spPr>
          <p:style>
            <a:lnRef idx="0">
              <a:scrgbClr r="0" g="0" b="0"/>
            </a:lnRef>
            <a:fillRef idx="0">
              <a:scrgbClr r="0" g="0" b="0"/>
            </a:fillRef>
            <a:effectRef idx="0">
              <a:scrgbClr r="0" g="0" b="0"/>
            </a:effectRef>
            <a:fontRef idx="minor"/>
          </p:style>
        </p:sp>
        <p:sp>
          <p:nvSpPr>
            <p:cNvPr id="651" name="Google Shape;2131;p34"/>
            <p:cNvSpPr/>
            <p:nvPr/>
          </p:nvSpPr>
          <p:spPr>
            <a:xfrm>
              <a:off x="5541840" y="3787200"/>
              <a:ext cx="571680" cy="492120"/>
            </a:xfrm>
            <a:custGeom>
              <a:avLst/>
              <a:gdLst/>
              <a:ahLst/>
              <a:cxnLst/>
              <a:rect l="l" t="t" r="r" b="b"/>
              <a:pathLst>
                <a:path w="711887" h="612953">
                  <a:moveTo>
                    <a:pt x="139081" y="378472"/>
                  </a:moveTo>
                  <a:cubicBezTo>
                    <a:pt x="216746" y="412572"/>
                    <a:pt x="289937" y="418001"/>
                    <a:pt x="349804" y="385806"/>
                  </a:cubicBezTo>
                  <a:lnTo>
                    <a:pt x="411670" y="350088"/>
                  </a:lnTo>
                  <a:cubicBezTo>
                    <a:pt x="415381" y="430002"/>
                    <a:pt x="418903" y="506774"/>
                    <a:pt x="418903" y="506774"/>
                  </a:cubicBezTo>
                  <a:cubicBezTo>
                    <a:pt x="418903" y="506774"/>
                    <a:pt x="466492" y="542683"/>
                    <a:pt x="503231" y="510679"/>
                  </a:cubicBezTo>
                  <a:cubicBezTo>
                    <a:pt x="503231" y="510679"/>
                    <a:pt x="510940" y="398475"/>
                    <a:pt x="518744" y="288175"/>
                  </a:cubicBezTo>
                  <a:lnTo>
                    <a:pt x="583656" y="250742"/>
                  </a:lnTo>
                  <a:cubicBezTo>
                    <a:pt x="582151" y="256628"/>
                    <a:pt x="581321" y="262667"/>
                    <a:pt x="581181" y="268744"/>
                  </a:cubicBezTo>
                  <a:cubicBezTo>
                    <a:pt x="581657" y="289699"/>
                    <a:pt x="596219" y="601262"/>
                    <a:pt x="596219" y="601262"/>
                  </a:cubicBezTo>
                  <a:cubicBezTo>
                    <a:pt x="596219" y="601262"/>
                    <a:pt x="643808" y="629837"/>
                    <a:pt x="680927" y="597642"/>
                  </a:cubicBezTo>
                  <a:cubicBezTo>
                    <a:pt x="680927" y="597642"/>
                    <a:pt x="705769" y="236645"/>
                    <a:pt x="711479" y="179019"/>
                  </a:cubicBezTo>
                  <a:cubicBezTo>
                    <a:pt x="717951" y="114153"/>
                    <a:pt x="645997" y="82149"/>
                    <a:pt x="600407" y="98818"/>
                  </a:cubicBezTo>
                  <a:cubicBezTo>
                    <a:pt x="589842" y="102628"/>
                    <a:pt x="563764" y="112344"/>
                    <a:pt x="530832" y="124631"/>
                  </a:cubicBezTo>
                  <a:cubicBezTo>
                    <a:pt x="532260" y="106629"/>
                    <a:pt x="533402" y="92532"/>
                    <a:pt x="534258" y="84531"/>
                  </a:cubicBezTo>
                  <a:cubicBezTo>
                    <a:pt x="540635" y="19665"/>
                    <a:pt x="468681" y="-12243"/>
                    <a:pt x="423186" y="4330"/>
                  </a:cubicBezTo>
                  <a:cubicBezTo>
                    <a:pt x="381689" y="19475"/>
                    <a:pt x="101581" y="124631"/>
                    <a:pt x="101581" y="124631"/>
                  </a:cubicBezTo>
                  <a:cubicBezTo>
                    <a:pt x="103236" y="151558"/>
                    <a:pt x="106414" y="178362"/>
                    <a:pt x="111098" y="204927"/>
                  </a:cubicBezTo>
                  <a:lnTo>
                    <a:pt x="407" y="195402"/>
                  </a:lnTo>
                  <a:cubicBezTo>
                    <a:pt x="-5875" y="299700"/>
                    <a:pt x="61511" y="344277"/>
                    <a:pt x="139081" y="378472"/>
                  </a:cubicBezTo>
                  <a:close/>
                  <a:moveTo>
                    <a:pt x="332291" y="199021"/>
                  </a:moveTo>
                  <a:lnTo>
                    <a:pt x="406340" y="156254"/>
                  </a:lnTo>
                  <a:cubicBezTo>
                    <a:pt x="405118" y="161483"/>
                    <a:pt x="404323" y="166798"/>
                    <a:pt x="403960" y="172161"/>
                  </a:cubicBez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652" name="Google Shape;2132;p34"/>
            <p:cNvSpPr/>
            <p:nvPr/>
          </p:nvSpPr>
          <p:spPr>
            <a:xfrm>
              <a:off x="5493600" y="3690720"/>
              <a:ext cx="122760" cy="214920"/>
            </a:xfrm>
            <a:custGeom>
              <a:avLst/>
              <a:gdLst/>
              <a:ahLst/>
              <a:cxnLst/>
              <a:rect l="l" t="t" r="r" b="b"/>
              <a:pathLst>
                <a:path w="153426" h="268033">
                  <a:moveTo>
                    <a:pt x="0" y="0"/>
                  </a:moveTo>
                  <a:cubicBezTo>
                    <a:pt x="0" y="0"/>
                    <a:pt x="9518" y="137731"/>
                    <a:pt x="27221" y="157544"/>
                  </a:cubicBezTo>
                  <a:cubicBezTo>
                    <a:pt x="44924" y="177355"/>
                    <a:pt x="106313" y="190500"/>
                    <a:pt x="106313" y="190500"/>
                  </a:cubicBezTo>
                  <a:lnTo>
                    <a:pt x="153426" y="268034"/>
                  </a:lnTo>
                  <a:cubicBezTo>
                    <a:pt x="153426" y="268034"/>
                    <a:pt x="110501" y="21717"/>
                    <a:pt x="101174" y="15812"/>
                  </a:cubicBezTo>
                  <a:cubicBezTo>
                    <a:pt x="91846" y="9906"/>
                    <a:pt x="0" y="0"/>
                    <a:pt x="0" y="0"/>
                  </a:cubicBezTo>
                  <a:close/>
                </a:path>
              </a:pathLst>
            </a:custGeom>
            <a:solidFill>
              <a:srgbClr val="DFAE8E"/>
            </a:solidFill>
            <a:ln w="0">
              <a:noFill/>
            </a:ln>
          </p:spPr>
          <p:style>
            <a:lnRef idx="0">
              <a:scrgbClr r="0" g="0" b="0"/>
            </a:lnRef>
            <a:fillRef idx="0">
              <a:scrgbClr r="0" g="0" b="0"/>
            </a:fillRef>
            <a:effectRef idx="0">
              <a:scrgbClr r="0" g="0" b="0"/>
            </a:effectRef>
            <a:fontRef idx="minor"/>
          </p:style>
        </p:sp>
        <p:sp>
          <p:nvSpPr>
            <p:cNvPr id="653" name="Google Shape;2133;p34"/>
            <p:cNvSpPr/>
            <p:nvPr/>
          </p:nvSpPr>
          <p:spPr>
            <a:xfrm>
              <a:off x="5483880" y="3563640"/>
              <a:ext cx="81720" cy="158040"/>
            </a:xfrm>
            <a:custGeom>
              <a:avLst/>
              <a:gdLst/>
              <a:ahLst/>
              <a:cxnLst/>
              <a:rect l="l" t="t" r="r" b="b"/>
              <a:pathLst>
                <a:path w="102411" h="197244">
                  <a:moveTo>
                    <a:pt x="102411" y="4776"/>
                  </a:moveTo>
                  <a:cubicBezTo>
                    <a:pt x="78681" y="-6244"/>
                    <a:pt x="50468" y="2376"/>
                    <a:pt x="36929" y="24778"/>
                  </a:cubicBezTo>
                  <a:cubicBezTo>
                    <a:pt x="19607" y="53353"/>
                    <a:pt x="1618" y="151842"/>
                    <a:pt x="0" y="168701"/>
                  </a:cubicBezTo>
                  <a:cubicBezTo>
                    <a:pt x="0" y="168701"/>
                    <a:pt x="24270" y="202229"/>
                    <a:pt x="60723" y="196609"/>
                  </a:cubicBezTo>
                  <a:close/>
                </a:path>
              </a:pathLst>
            </a:custGeom>
            <a:solidFill>
              <a:srgbClr val="EDEDED"/>
            </a:solidFill>
            <a:ln w="0">
              <a:noFill/>
            </a:ln>
          </p:spPr>
          <p:style>
            <a:lnRef idx="0">
              <a:scrgbClr r="0" g="0" b="0"/>
            </a:lnRef>
            <a:fillRef idx="0">
              <a:scrgbClr r="0" g="0" b="0"/>
            </a:fillRef>
            <a:effectRef idx="0">
              <a:scrgbClr r="0" g="0" b="0"/>
            </a:effectRef>
            <a:fontRef idx="minor"/>
          </p:style>
        </p:sp>
        <p:sp>
          <p:nvSpPr>
            <p:cNvPr id="654" name="Google Shape;2134;p34"/>
            <p:cNvSpPr/>
            <p:nvPr/>
          </p:nvSpPr>
          <p:spPr>
            <a:xfrm>
              <a:off x="5568840" y="3353400"/>
              <a:ext cx="187920" cy="301320"/>
            </a:xfrm>
            <a:custGeom>
              <a:avLst/>
              <a:gdLst/>
              <a:ahLst/>
              <a:cxnLst/>
              <a:rect l="l" t="t" r="r" b="b"/>
              <a:pathLst>
                <a:path w="234442" h="375527">
                  <a:moveTo>
                    <a:pt x="13397" y="267888"/>
                  </a:moveTo>
                  <a:cubicBezTo>
                    <a:pt x="37192" y="269032"/>
                    <a:pt x="54895" y="275127"/>
                    <a:pt x="57845" y="267888"/>
                  </a:cubicBezTo>
                  <a:cubicBezTo>
                    <a:pt x="60387" y="255592"/>
                    <a:pt x="62198" y="243152"/>
                    <a:pt x="63271" y="230646"/>
                  </a:cubicBezTo>
                  <a:cubicBezTo>
                    <a:pt x="60510" y="223693"/>
                    <a:pt x="58131" y="216263"/>
                    <a:pt x="58131" y="216263"/>
                  </a:cubicBezTo>
                  <a:cubicBezTo>
                    <a:pt x="28245" y="197880"/>
                    <a:pt x="18823" y="165590"/>
                    <a:pt x="14920" y="127966"/>
                  </a:cubicBezTo>
                  <a:cubicBezTo>
                    <a:pt x="8258" y="63673"/>
                    <a:pt x="42903" y="7380"/>
                    <a:pt x="107243" y="617"/>
                  </a:cubicBezTo>
                  <a:cubicBezTo>
                    <a:pt x="167585" y="-5670"/>
                    <a:pt x="211938" y="36812"/>
                    <a:pt x="223931" y="95200"/>
                  </a:cubicBezTo>
                  <a:cubicBezTo>
                    <a:pt x="230307" y="123775"/>
                    <a:pt x="242966" y="178449"/>
                    <a:pt x="225834" y="225788"/>
                  </a:cubicBezTo>
                  <a:cubicBezTo>
                    <a:pt x="216316" y="252268"/>
                    <a:pt x="203848" y="273413"/>
                    <a:pt x="191475" y="277413"/>
                  </a:cubicBezTo>
                  <a:cubicBezTo>
                    <a:pt x="179496" y="277042"/>
                    <a:pt x="167548" y="275994"/>
                    <a:pt x="155688" y="274270"/>
                  </a:cubicBezTo>
                  <a:lnTo>
                    <a:pt x="155688" y="274270"/>
                  </a:lnTo>
                  <a:cubicBezTo>
                    <a:pt x="155688" y="274270"/>
                    <a:pt x="152452" y="292177"/>
                    <a:pt x="150263" y="303607"/>
                  </a:cubicBezTo>
                  <a:cubicBezTo>
                    <a:pt x="148074" y="315037"/>
                    <a:pt x="148930" y="321133"/>
                    <a:pt x="171678" y="335230"/>
                  </a:cubicBezTo>
                  <a:cubicBezTo>
                    <a:pt x="194425" y="349327"/>
                    <a:pt x="137224" y="378188"/>
                    <a:pt x="99819" y="375330"/>
                  </a:cubicBezTo>
                  <a:cubicBezTo>
                    <a:pt x="62414" y="372473"/>
                    <a:pt x="20250" y="349899"/>
                    <a:pt x="8734" y="325705"/>
                  </a:cubicBezTo>
                  <a:cubicBezTo>
                    <a:pt x="-4115" y="298940"/>
                    <a:pt x="-2973" y="267126"/>
                    <a:pt x="13397" y="267888"/>
                  </a:cubicBezTo>
                  <a:close/>
                </a:path>
              </a:pathLst>
            </a:custGeom>
            <a:solidFill>
              <a:srgbClr val="DFAE8E"/>
            </a:solidFill>
            <a:ln w="0">
              <a:noFill/>
            </a:ln>
          </p:spPr>
          <p:style>
            <a:lnRef idx="0">
              <a:scrgbClr r="0" g="0" b="0"/>
            </a:lnRef>
            <a:fillRef idx="0">
              <a:scrgbClr r="0" g="0" b="0"/>
            </a:fillRef>
            <a:effectRef idx="0">
              <a:scrgbClr r="0" g="0" b="0"/>
            </a:effectRef>
            <a:fontRef idx="minor"/>
          </p:style>
        </p:sp>
        <p:grpSp>
          <p:nvGrpSpPr>
            <p:cNvPr id="655" name="Google Shape;2135;p34"/>
            <p:cNvGrpSpPr/>
            <p:nvPr/>
          </p:nvGrpSpPr>
          <p:grpSpPr>
            <a:xfrm>
              <a:off x="5682960" y="3596760"/>
              <a:ext cx="388080" cy="410040"/>
              <a:chOff x="5682960" y="3596760"/>
              <a:chExt cx="388080" cy="410040"/>
            </a:xfrm>
          </p:grpSpPr>
          <p:grpSp>
            <p:nvGrpSpPr>
              <p:cNvPr id="656" name="Google Shape;2136;p34"/>
              <p:cNvGrpSpPr/>
              <p:nvPr/>
            </p:nvGrpSpPr>
            <p:grpSpPr>
              <a:xfrm>
                <a:off x="5682960" y="3778920"/>
                <a:ext cx="380520" cy="227880"/>
                <a:chOff x="5682960" y="3778920"/>
                <a:chExt cx="380520" cy="227880"/>
              </a:xfrm>
            </p:grpSpPr>
            <p:sp>
              <p:nvSpPr>
                <p:cNvPr id="657" name="Google Shape;2137;p34"/>
                <p:cNvSpPr/>
                <p:nvPr/>
              </p:nvSpPr>
              <p:spPr>
                <a:xfrm>
                  <a:off x="5682960" y="3872880"/>
                  <a:ext cx="380520" cy="133920"/>
                </a:xfrm>
                <a:custGeom>
                  <a:avLst/>
                  <a:gdLst/>
                  <a:ahLst/>
                  <a:cxnLst/>
                  <a:rect l="l" t="t" r="r" b="b"/>
                  <a:pathLst>
                    <a:path w="474083" h="167618">
                      <a:moveTo>
                        <a:pt x="474082" y="43529"/>
                      </a:moveTo>
                      <a:lnTo>
                        <a:pt x="474082" y="43529"/>
                      </a:lnTo>
                      <a:cubicBezTo>
                        <a:pt x="474178" y="50425"/>
                        <a:pt x="470537" y="56845"/>
                        <a:pt x="464564" y="60293"/>
                      </a:cubicBezTo>
                      <a:lnTo>
                        <a:pt x="283155" y="165068"/>
                      </a:lnTo>
                      <a:cubicBezTo>
                        <a:pt x="277266" y="168469"/>
                        <a:pt x="270009" y="168469"/>
                        <a:pt x="264120" y="165068"/>
                      </a:cubicBezTo>
                      <a:lnTo>
                        <a:pt x="9520" y="18193"/>
                      </a:lnTo>
                      <a:cubicBezTo>
                        <a:pt x="3547" y="14745"/>
                        <a:pt x="-94" y="8334"/>
                        <a:pt x="2" y="1429"/>
                      </a:cubicBezTo>
                      <a:lnTo>
                        <a:pt x="2" y="0"/>
                      </a:lnTo>
                      <a:close/>
                    </a:path>
                  </a:pathLst>
                </a:custGeom>
                <a:solidFill>
                  <a:srgbClr val="E5E5E5"/>
                </a:solidFill>
                <a:ln w="0">
                  <a:noFill/>
                </a:ln>
              </p:spPr>
              <p:style>
                <a:lnRef idx="0">
                  <a:scrgbClr r="0" g="0" b="0"/>
                </a:lnRef>
                <a:fillRef idx="0">
                  <a:scrgbClr r="0" g="0" b="0"/>
                </a:fillRef>
                <a:effectRef idx="0">
                  <a:scrgbClr r="0" g="0" b="0"/>
                </a:effectRef>
                <a:fontRef idx="minor"/>
              </p:style>
            </p:sp>
            <p:sp>
              <p:nvSpPr>
                <p:cNvPr id="658" name="Google Shape;2138;p34"/>
                <p:cNvSpPr/>
                <p:nvPr/>
              </p:nvSpPr>
              <p:spPr>
                <a:xfrm>
                  <a:off x="5902920" y="3907800"/>
                  <a:ext cx="160560" cy="99000"/>
                </a:xfrm>
                <a:custGeom>
                  <a:avLst/>
                  <a:gdLst/>
                  <a:ahLst/>
                  <a:cxnLst/>
                  <a:rect l="l" t="t" r="r" b="b"/>
                  <a:pathLst>
                    <a:path w="200539" h="123825">
                      <a:moveTo>
                        <a:pt x="190926" y="16478"/>
                      </a:moveTo>
                      <a:lnTo>
                        <a:pt x="9518" y="121253"/>
                      </a:lnTo>
                      <a:cubicBezTo>
                        <a:pt x="6626" y="122930"/>
                        <a:pt x="3344" y="123815"/>
                        <a:pt x="0" y="123825"/>
                      </a:cubicBezTo>
                      <a:lnTo>
                        <a:pt x="0" y="0"/>
                      </a:lnTo>
                      <a:lnTo>
                        <a:pt x="200539" y="0"/>
                      </a:lnTo>
                      <a:cubicBezTo>
                        <a:pt x="200513" y="6820"/>
                        <a:pt x="196846" y="13106"/>
                        <a:pt x="190926" y="16478"/>
                      </a:cubicBezTo>
                      <a:close/>
                    </a:path>
                  </a:pathLst>
                </a:custGeom>
                <a:solidFill>
                  <a:srgbClr val="E5E5E5"/>
                </a:solidFill>
                <a:ln w="0">
                  <a:noFill/>
                </a:ln>
              </p:spPr>
              <p:style>
                <a:lnRef idx="0">
                  <a:scrgbClr r="0" g="0" b="0"/>
                </a:lnRef>
                <a:fillRef idx="0">
                  <a:scrgbClr r="0" g="0" b="0"/>
                </a:fillRef>
                <a:effectRef idx="0">
                  <a:scrgbClr r="0" g="0" b="0"/>
                </a:effectRef>
                <a:fontRef idx="minor"/>
              </p:style>
            </p:sp>
            <p:sp>
              <p:nvSpPr>
                <p:cNvPr id="659" name="Google Shape;2139;p34"/>
                <p:cNvSpPr/>
                <p:nvPr/>
              </p:nvSpPr>
              <p:spPr>
                <a:xfrm>
                  <a:off x="5682960" y="3778920"/>
                  <a:ext cx="380520" cy="219600"/>
                </a:xfrm>
                <a:custGeom>
                  <a:avLst/>
                  <a:gdLst/>
                  <a:ahLst/>
                  <a:cxnLst/>
                  <a:rect l="l" t="t" r="r" b="b"/>
                  <a:pathLst>
                    <a:path w="474198" h="274003">
                      <a:moveTo>
                        <a:pt x="280322" y="272224"/>
                      </a:moveTo>
                      <a:cubicBezTo>
                        <a:pt x="276096" y="274596"/>
                        <a:pt x="270938" y="274596"/>
                        <a:pt x="266712" y="272224"/>
                      </a:cubicBezTo>
                      <a:lnTo>
                        <a:pt x="2498" y="119824"/>
                      </a:lnTo>
                      <a:cubicBezTo>
                        <a:pt x="-833" y="117824"/>
                        <a:pt x="-833" y="114681"/>
                        <a:pt x="2498" y="112776"/>
                      </a:cubicBezTo>
                      <a:lnTo>
                        <a:pt x="197137" y="0"/>
                      </a:lnTo>
                      <a:lnTo>
                        <a:pt x="474199" y="160211"/>
                      </a:lnTo>
                      <a:close/>
                    </a:path>
                  </a:pathLst>
                </a:custGeom>
                <a:solidFill>
                  <a:srgbClr val="F4F4F4"/>
                </a:solidFill>
                <a:ln w="0">
                  <a:noFill/>
                </a:ln>
              </p:spPr>
              <p:style>
                <a:lnRef idx="0">
                  <a:scrgbClr r="0" g="0" b="0"/>
                </a:lnRef>
                <a:fillRef idx="0">
                  <a:scrgbClr r="0" g="0" b="0"/>
                </a:fillRef>
                <a:effectRef idx="0">
                  <a:scrgbClr r="0" g="0" b="0"/>
                </a:effectRef>
                <a:fontRef idx="minor"/>
              </p:style>
            </p:sp>
            <p:grpSp>
              <p:nvGrpSpPr>
                <p:cNvPr id="660" name="Google Shape;2140;p34"/>
                <p:cNvGrpSpPr/>
                <p:nvPr/>
              </p:nvGrpSpPr>
              <p:grpSpPr>
                <a:xfrm>
                  <a:off x="5772240" y="3885480"/>
                  <a:ext cx="106920" cy="61560"/>
                  <a:chOff x="5772240" y="3885480"/>
                  <a:chExt cx="106920" cy="61560"/>
                </a:xfrm>
              </p:grpSpPr>
              <p:sp>
                <p:nvSpPr>
                  <p:cNvPr id="661" name="Google Shape;2141;p34"/>
                  <p:cNvSpPr/>
                  <p:nvPr/>
                </p:nvSpPr>
                <p:spPr>
                  <a:xfrm>
                    <a:off x="5772240" y="3885480"/>
                    <a:ext cx="106920" cy="61560"/>
                  </a:xfrm>
                  <a:custGeom>
                    <a:avLst/>
                    <a:gdLst/>
                    <a:ahLst/>
                    <a:cxnLst/>
                    <a:rect l="l" t="t" r="r" b="b"/>
                    <a:pathLst>
                      <a:path w="133724" h="77247">
                        <a:moveTo>
                          <a:pt x="0" y="27622"/>
                        </a:moveTo>
                        <a:lnTo>
                          <a:pt x="1332" y="28384"/>
                        </a:lnTo>
                        <a:lnTo>
                          <a:pt x="85945" y="77248"/>
                        </a:lnTo>
                        <a:lnTo>
                          <a:pt x="132487" y="50387"/>
                        </a:lnTo>
                        <a:lnTo>
                          <a:pt x="133725" y="49625"/>
                        </a:lnTo>
                        <a:lnTo>
                          <a:pt x="47779" y="0"/>
                        </a:lnTo>
                        <a:lnTo>
                          <a:pt x="0" y="27622"/>
                        </a:lnTo>
                        <a:close/>
                      </a:path>
                    </a:pathLst>
                  </a:custGeom>
                  <a:solidFill>
                    <a:srgbClr val="BFBFBF"/>
                  </a:solidFill>
                  <a:ln w="0">
                    <a:noFill/>
                  </a:ln>
                </p:spPr>
                <p:style>
                  <a:lnRef idx="0">
                    <a:scrgbClr r="0" g="0" b="0"/>
                  </a:lnRef>
                  <a:fillRef idx="0">
                    <a:scrgbClr r="0" g="0" b="0"/>
                  </a:fillRef>
                  <a:effectRef idx="0">
                    <a:scrgbClr r="0" g="0" b="0"/>
                  </a:effectRef>
                  <a:fontRef idx="minor"/>
                </p:style>
              </p:sp>
              <p:sp>
                <p:nvSpPr>
                  <p:cNvPr id="662" name="Google Shape;2142;p34"/>
                  <p:cNvSpPr/>
                  <p:nvPr/>
                </p:nvSpPr>
                <p:spPr>
                  <a:xfrm>
                    <a:off x="5773320" y="3886560"/>
                    <a:ext cx="104760" cy="60120"/>
                  </a:xfrm>
                  <a:custGeom>
                    <a:avLst/>
                    <a:gdLst/>
                    <a:ahLst/>
                    <a:cxnLst/>
                    <a:rect l="l" t="t" r="r" b="b"/>
                    <a:pathLst>
                      <a:path w="131154" h="75723">
                        <a:moveTo>
                          <a:pt x="0" y="26861"/>
                        </a:moveTo>
                        <a:lnTo>
                          <a:pt x="84613" y="75724"/>
                        </a:lnTo>
                        <a:lnTo>
                          <a:pt x="131155" y="48863"/>
                        </a:lnTo>
                        <a:lnTo>
                          <a:pt x="46447" y="0"/>
                        </a:lnTo>
                        <a:lnTo>
                          <a:pt x="0" y="26861"/>
                        </a:lnTo>
                        <a:close/>
                      </a:path>
                    </a:pathLst>
                  </a:custGeom>
                  <a:solidFill>
                    <a:srgbClr val="E5E5E5"/>
                  </a:solidFill>
                  <a:ln w="0">
                    <a:noFill/>
                  </a:ln>
                </p:spPr>
                <p:style>
                  <a:lnRef idx="0">
                    <a:scrgbClr r="0" g="0" b="0"/>
                  </a:lnRef>
                  <a:fillRef idx="0">
                    <a:scrgbClr r="0" g="0" b="0"/>
                  </a:fillRef>
                  <a:effectRef idx="0">
                    <a:scrgbClr r="0" g="0" b="0"/>
                  </a:effectRef>
                  <a:fontRef idx="minor"/>
                </p:style>
              </p:sp>
            </p:grpSp>
            <p:sp>
              <p:nvSpPr>
                <p:cNvPr id="663" name="Google Shape;2143;p34"/>
                <p:cNvSpPr/>
                <p:nvPr/>
              </p:nvSpPr>
              <p:spPr>
                <a:xfrm>
                  <a:off x="6005880" y="3906360"/>
                  <a:ext cx="23040" cy="12960"/>
                </a:xfrm>
                <a:custGeom>
                  <a:avLst/>
                  <a:gdLst/>
                  <a:ahLst/>
                  <a:cxnLst/>
                  <a:rect l="l" t="t" r="r" b="b"/>
                  <a:pathLst>
                    <a:path w="29363" h="16916">
                      <a:moveTo>
                        <a:pt x="679" y="9411"/>
                      </a:moveTo>
                      <a:lnTo>
                        <a:pt x="12957" y="16459"/>
                      </a:lnTo>
                      <a:cubicBezTo>
                        <a:pt x="14185" y="17069"/>
                        <a:pt x="15630" y="17069"/>
                        <a:pt x="16859" y="16459"/>
                      </a:cubicBezTo>
                      <a:lnTo>
                        <a:pt x="28470" y="9696"/>
                      </a:lnTo>
                      <a:cubicBezTo>
                        <a:pt x="29613" y="9030"/>
                        <a:pt x="29708" y="8077"/>
                        <a:pt x="28470" y="7506"/>
                      </a:cubicBezTo>
                      <a:lnTo>
                        <a:pt x="16288" y="457"/>
                      </a:lnTo>
                      <a:cubicBezTo>
                        <a:pt x="15059" y="-152"/>
                        <a:pt x="13614" y="-152"/>
                        <a:pt x="12385" y="457"/>
                      </a:cubicBezTo>
                      <a:lnTo>
                        <a:pt x="679" y="7220"/>
                      </a:lnTo>
                      <a:cubicBezTo>
                        <a:pt x="-178" y="7982"/>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64" name="Google Shape;2144;p34"/>
                <p:cNvSpPr/>
                <p:nvPr/>
              </p:nvSpPr>
              <p:spPr>
                <a:xfrm>
                  <a:off x="5992200" y="3898440"/>
                  <a:ext cx="22680" cy="12960"/>
                </a:xfrm>
                <a:custGeom>
                  <a:avLst/>
                  <a:gdLst/>
                  <a:ahLst/>
                  <a:cxnLst/>
                  <a:rect l="l" t="t" r="r" b="b"/>
                  <a:pathLst>
                    <a:path w="29303" h="16916">
                      <a:moveTo>
                        <a:pt x="642" y="9411"/>
                      </a:moveTo>
                      <a:lnTo>
                        <a:pt x="12825" y="16459"/>
                      </a:lnTo>
                      <a:cubicBezTo>
                        <a:pt x="14054" y="17069"/>
                        <a:pt x="15499" y="17069"/>
                        <a:pt x="16727" y="16459"/>
                      </a:cubicBezTo>
                      <a:lnTo>
                        <a:pt x="28339" y="9696"/>
                      </a:lnTo>
                      <a:cubicBezTo>
                        <a:pt x="29576" y="9030"/>
                        <a:pt x="29672" y="8077"/>
                        <a:pt x="28339" y="7506"/>
                      </a:cubicBezTo>
                      <a:lnTo>
                        <a:pt x="16156" y="457"/>
                      </a:lnTo>
                      <a:cubicBezTo>
                        <a:pt x="14928" y="-152"/>
                        <a:pt x="13483" y="-152"/>
                        <a:pt x="12254" y="457"/>
                      </a:cubicBezTo>
                      <a:lnTo>
                        <a:pt x="642" y="7124"/>
                      </a:lnTo>
                      <a:cubicBezTo>
                        <a:pt x="-214" y="7791"/>
                        <a:pt x="-214" y="8458"/>
                        <a:pt x="642"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65" name="Google Shape;2145;p34"/>
                <p:cNvSpPr/>
                <p:nvPr/>
              </p:nvSpPr>
              <p:spPr>
                <a:xfrm>
                  <a:off x="5978160" y="3890520"/>
                  <a:ext cx="23040" cy="12960"/>
                </a:xfrm>
                <a:custGeom>
                  <a:avLst/>
                  <a:gdLst/>
                  <a:ahLst/>
                  <a:cxnLst/>
                  <a:rect l="l" t="t" r="r" b="b"/>
                  <a:pathLst>
                    <a:path w="29363" h="16916">
                      <a:moveTo>
                        <a:pt x="679" y="9411"/>
                      </a:moveTo>
                      <a:lnTo>
                        <a:pt x="12957" y="16459"/>
                      </a:lnTo>
                      <a:cubicBezTo>
                        <a:pt x="14152" y="17069"/>
                        <a:pt x="15568" y="17069"/>
                        <a:pt x="16764" y="16459"/>
                      </a:cubicBezTo>
                      <a:lnTo>
                        <a:pt x="28471" y="9792"/>
                      </a:lnTo>
                      <a:cubicBezTo>
                        <a:pt x="29613" y="9125"/>
                        <a:pt x="29708" y="8077"/>
                        <a:pt x="28471" y="7506"/>
                      </a:cubicBezTo>
                      <a:lnTo>
                        <a:pt x="16193" y="457"/>
                      </a:lnTo>
                      <a:cubicBezTo>
                        <a:pt x="14997" y="-152"/>
                        <a:pt x="13581" y="-152"/>
                        <a:pt x="12385" y="457"/>
                      </a:cubicBezTo>
                      <a:lnTo>
                        <a:pt x="679" y="7125"/>
                      </a:lnTo>
                      <a:cubicBezTo>
                        <a:pt x="-178" y="7792"/>
                        <a:pt x="-273" y="8935"/>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66" name="Google Shape;2146;p34"/>
                <p:cNvSpPr/>
                <p:nvPr/>
              </p:nvSpPr>
              <p:spPr>
                <a:xfrm>
                  <a:off x="5964120" y="3881880"/>
                  <a:ext cx="23040" cy="13320"/>
                </a:xfrm>
                <a:custGeom>
                  <a:avLst/>
                  <a:gdLst/>
                  <a:ahLst/>
                  <a:cxnLst/>
                  <a:rect l="l" t="t" r="r" b="b"/>
                  <a:pathLst>
                    <a:path w="29345" h="17487">
                      <a:moveTo>
                        <a:pt x="720" y="9982"/>
                      </a:moveTo>
                      <a:lnTo>
                        <a:pt x="12903" y="17031"/>
                      </a:lnTo>
                      <a:cubicBezTo>
                        <a:pt x="14131" y="17640"/>
                        <a:pt x="15576" y="17640"/>
                        <a:pt x="16805" y="17031"/>
                      </a:cubicBezTo>
                      <a:lnTo>
                        <a:pt x="28417" y="10363"/>
                      </a:lnTo>
                      <a:cubicBezTo>
                        <a:pt x="29559" y="9696"/>
                        <a:pt x="29749" y="8649"/>
                        <a:pt x="28417" y="8077"/>
                      </a:cubicBezTo>
                      <a:lnTo>
                        <a:pt x="16519" y="457"/>
                      </a:lnTo>
                      <a:cubicBezTo>
                        <a:pt x="15291" y="-152"/>
                        <a:pt x="13846" y="-152"/>
                        <a:pt x="12617" y="457"/>
                      </a:cubicBezTo>
                      <a:lnTo>
                        <a:pt x="1005" y="7125"/>
                      </a:lnTo>
                      <a:cubicBezTo>
                        <a:pt x="-232" y="8363"/>
                        <a:pt x="-327" y="9411"/>
                        <a:pt x="720" y="9982"/>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67" name="Google Shape;2147;p34"/>
                <p:cNvSpPr/>
                <p:nvPr/>
              </p:nvSpPr>
              <p:spPr>
                <a:xfrm>
                  <a:off x="5950440" y="3874320"/>
                  <a:ext cx="23040" cy="13320"/>
                </a:xfrm>
                <a:custGeom>
                  <a:avLst/>
                  <a:gdLst/>
                  <a:ahLst/>
                  <a:cxnLst/>
                  <a:rect l="l" t="t" r="r" b="b"/>
                  <a:pathLst>
                    <a:path w="29372" h="17487">
                      <a:moveTo>
                        <a:pt x="688" y="9982"/>
                      </a:moveTo>
                      <a:lnTo>
                        <a:pt x="12871" y="17031"/>
                      </a:lnTo>
                      <a:cubicBezTo>
                        <a:pt x="14099" y="17640"/>
                        <a:pt x="15544" y="17640"/>
                        <a:pt x="16773" y="17031"/>
                      </a:cubicBezTo>
                      <a:lnTo>
                        <a:pt x="28480" y="10268"/>
                      </a:lnTo>
                      <a:cubicBezTo>
                        <a:pt x="29622" y="9601"/>
                        <a:pt x="29717" y="8553"/>
                        <a:pt x="28480" y="7982"/>
                      </a:cubicBezTo>
                      <a:lnTo>
                        <a:pt x="16487" y="457"/>
                      </a:lnTo>
                      <a:cubicBezTo>
                        <a:pt x="15259" y="-152"/>
                        <a:pt x="13814" y="-152"/>
                        <a:pt x="12585" y="457"/>
                      </a:cubicBezTo>
                      <a:lnTo>
                        <a:pt x="973" y="7220"/>
                      </a:lnTo>
                      <a:cubicBezTo>
                        <a:pt x="-169" y="7982"/>
                        <a:pt x="-359" y="8935"/>
                        <a:pt x="688" y="9982"/>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68" name="Google Shape;2148;p34"/>
                <p:cNvSpPr/>
                <p:nvPr/>
              </p:nvSpPr>
              <p:spPr>
                <a:xfrm>
                  <a:off x="5936400" y="3866040"/>
                  <a:ext cx="23040" cy="12960"/>
                </a:xfrm>
                <a:custGeom>
                  <a:avLst/>
                  <a:gdLst/>
                  <a:ahLst/>
                  <a:cxnLst/>
                  <a:rect l="l" t="t" r="r" b="b"/>
                  <a:pathLst>
                    <a:path w="29363" h="17011">
                      <a:moveTo>
                        <a:pt x="679" y="9506"/>
                      </a:moveTo>
                      <a:lnTo>
                        <a:pt x="12957" y="16555"/>
                      </a:lnTo>
                      <a:cubicBezTo>
                        <a:pt x="14152" y="17164"/>
                        <a:pt x="15568" y="17164"/>
                        <a:pt x="16764" y="16555"/>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4"/>
                        <a:pt x="679"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69" name="Google Shape;2149;p34"/>
                <p:cNvSpPr/>
                <p:nvPr/>
              </p:nvSpPr>
              <p:spPr>
                <a:xfrm>
                  <a:off x="5922360" y="3858120"/>
                  <a:ext cx="22680" cy="12960"/>
                </a:xfrm>
                <a:custGeom>
                  <a:avLst/>
                  <a:gdLst/>
                  <a:ahLst/>
                  <a:cxnLst/>
                  <a:rect l="l" t="t" r="r" b="b"/>
                  <a:pathLst>
                    <a:path w="29270" h="17011">
                      <a:moveTo>
                        <a:pt x="644" y="9411"/>
                      </a:moveTo>
                      <a:lnTo>
                        <a:pt x="12827" y="16554"/>
                      </a:lnTo>
                      <a:cubicBezTo>
                        <a:pt x="14056" y="17164"/>
                        <a:pt x="15501" y="17164"/>
                        <a:pt x="16729" y="16554"/>
                      </a:cubicBezTo>
                      <a:lnTo>
                        <a:pt x="28341" y="9792"/>
                      </a:lnTo>
                      <a:cubicBezTo>
                        <a:pt x="29483" y="9125"/>
                        <a:pt x="29674" y="8172"/>
                        <a:pt x="28341" y="7601"/>
                      </a:cubicBezTo>
                      <a:lnTo>
                        <a:pt x="16158" y="457"/>
                      </a:lnTo>
                      <a:cubicBezTo>
                        <a:pt x="14930" y="-152"/>
                        <a:pt x="13485" y="-152"/>
                        <a:pt x="12256" y="457"/>
                      </a:cubicBezTo>
                      <a:lnTo>
                        <a:pt x="644" y="7220"/>
                      </a:lnTo>
                      <a:cubicBezTo>
                        <a:pt x="-117" y="7887"/>
                        <a:pt x="-307" y="8839"/>
                        <a:pt x="644"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70" name="Google Shape;2150;p34"/>
                <p:cNvSpPr/>
                <p:nvPr/>
              </p:nvSpPr>
              <p:spPr>
                <a:xfrm>
                  <a:off x="5908680" y="3850200"/>
                  <a:ext cx="23040" cy="12960"/>
                </a:xfrm>
                <a:custGeom>
                  <a:avLst/>
                  <a:gdLst/>
                  <a:ahLst/>
                  <a:cxnLst/>
                  <a:rect l="l" t="t" r="r" b="b"/>
                  <a:pathLst>
                    <a:path w="29363" h="16916">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71" name="Google Shape;2151;p34"/>
                <p:cNvSpPr/>
                <p:nvPr/>
              </p:nvSpPr>
              <p:spPr>
                <a:xfrm>
                  <a:off x="5894640" y="3841920"/>
                  <a:ext cx="23040" cy="12960"/>
                </a:xfrm>
                <a:custGeom>
                  <a:avLst/>
                  <a:gdLst/>
                  <a:ahLst/>
                  <a:cxnLst/>
                  <a:rect l="l" t="t" r="r" b="b"/>
                  <a:pathLst>
                    <a:path w="29374" h="17106">
                      <a:moveTo>
                        <a:pt x="690" y="9601"/>
                      </a:moveTo>
                      <a:lnTo>
                        <a:pt x="12968" y="16650"/>
                      </a:lnTo>
                      <a:cubicBezTo>
                        <a:pt x="14197" y="17259"/>
                        <a:pt x="15642" y="17259"/>
                        <a:pt x="16870" y="16650"/>
                      </a:cubicBezTo>
                      <a:lnTo>
                        <a:pt x="28482" y="9887"/>
                      </a:lnTo>
                      <a:cubicBezTo>
                        <a:pt x="29624" y="9220"/>
                        <a:pt x="29719" y="8268"/>
                        <a:pt x="28482" y="7696"/>
                      </a:cubicBezTo>
                      <a:lnTo>
                        <a:pt x="16204" y="457"/>
                      </a:lnTo>
                      <a:cubicBezTo>
                        <a:pt x="14975" y="-152"/>
                        <a:pt x="13530" y="-152"/>
                        <a:pt x="12302" y="457"/>
                      </a:cubicBezTo>
                      <a:lnTo>
                        <a:pt x="595" y="7220"/>
                      </a:lnTo>
                      <a:cubicBezTo>
                        <a:pt x="-167" y="7982"/>
                        <a:pt x="-262" y="9030"/>
                        <a:pt x="690" y="960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72" name="Google Shape;2152;p34"/>
                <p:cNvSpPr/>
                <p:nvPr/>
              </p:nvSpPr>
              <p:spPr>
                <a:xfrm>
                  <a:off x="5880960" y="3834360"/>
                  <a:ext cx="23040" cy="12960"/>
                </a:xfrm>
                <a:custGeom>
                  <a:avLst/>
                  <a:gdLst/>
                  <a:ahLst/>
                  <a:cxnLst/>
                  <a:rect l="l" t="t" r="r" b="b"/>
                  <a:pathLst>
                    <a:path w="29341" h="16916">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2"/>
                        <a:pt x="-331" y="8839"/>
                        <a:pt x="716"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73" name="Google Shape;2153;p34"/>
                <p:cNvSpPr/>
                <p:nvPr/>
              </p:nvSpPr>
              <p:spPr>
                <a:xfrm>
                  <a:off x="5866920" y="3826080"/>
                  <a:ext cx="23040" cy="12960"/>
                </a:xfrm>
                <a:custGeom>
                  <a:avLst/>
                  <a:gdLst/>
                  <a:ahLst/>
                  <a:cxnLst/>
                  <a:rect l="l" t="t" r="r" b="b"/>
                  <a:pathLst>
                    <a:path w="29363" h="16916">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125"/>
                      </a:lnTo>
                      <a:cubicBezTo>
                        <a:pt x="-178" y="7791"/>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74" name="Google Shape;2154;p34"/>
                <p:cNvSpPr/>
                <p:nvPr/>
              </p:nvSpPr>
              <p:spPr>
                <a:xfrm>
                  <a:off x="5852880" y="3818160"/>
                  <a:ext cx="23040" cy="12960"/>
                </a:xfrm>
                <a:custGeom>
                  <a:avLst/>
                  <a:gdLst/>
                  <a:ahLst/>
                  <a:cxnLst/>
                  <a:rect l="l" t="t" r="r" b="b"/>
                  <a:pathLst>
                    <a:path w="29387" h="16983">
                      <a:moveTo>
                        <a:pt x="761" y="9506"/>
                      </a:moveTo>
                      <a:lnTo>
                        <a:pt x="12944" y="16554"/>
                      </a:lnTo>
                      <a:cubicBezTo>
                        <a:pt x="14182" y="17126"/>
                        <a:pt x="15608" y="17126"/>
                        <a:pt x="16846" y="16554"/>
                      </a:cubicBezTo>
                      <a:lnTo>
                        <a:pt x="28458" y="9792"/>
                      </a:lnTo>
                      <a:cubicBezTo>
                        <a:pt x="29600" y="9125"/>
                        <a:pt x="29791" y="8077"/>
                        <a:pt x="28458" y="7506"/>
                      </a:cubicBezTo>
                      <a:lnTo>
                        <a:pt x="16275" y="457"/>
                      </a:lnTo>
                      <a:cubicBezTo>
                        <a:pt x="15047" y="-152"/>
                        <a:pt x="13602" y="-152"/>
                        <a:pt x="12373" y="457"/>
                      </a:cubicBezTo>
                      <a:lnTo>
                        <a:pt x="666" y="7220"/>
                      </a:lnTo>
                      <a:cubicBezTo>
                        <a:pt x="-190" y="7982"/>
                        <a:pt x="-286" y="8934"/>
                        <a:pt x="761"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75" name="Google Shape;2155;p34"/>
                <p:cNvSpPr/>
                <p:nvPr/>
              </p:nvSpPr>
              <p:spPr>
                <a:xfrm>
                  <a:off x="5839200" y="3809880"/>
                  <a:ext cx="23040" cy="12960"/>
                </a:xfrm>
                <a:custGeom>
                  <a:avLst/>
                  <a:gdLst/>
                  <a:ahLst/>
                  <a:cxnLst/>
                  <a:rect l="l" t="t" r="r" b="b"/>
                  <a:pathLst>
                    <a:path w="29458" h="17011">
                      <a:moveTo>
                        <a:pt x="774" y="9506"/>
                      </a:moveTo>
                      <a:lnTo>
                        <a:pt x="12956" y="16554"/>
                      </a:lnTo>
                      <a:cubicBezTo>
                        <a:pt x="14185" y="17164"/>
                        <a:pt x="15630" y="17164"/>
                        <a:pt x="16859" y="16554"/>
                      </a:cubicBezTo>
                      <a:lnTo>
                        <a:pt x="28566" y="9792"/>
                      </a:lnTo>
                      <a:cubicBezTo>
                        <a:pt x="29708" y="9125"/>
                        <a:pt x="29803" y="8077"/>
                        <a:pt x="28566" y="7506"/>
                      </a:cubicBezTo>
                      <a:lnTo>
                        <a:pt x="16383" y="457"/>
                      </a:lnTo>
                      <a:cubicBezTo>
                        <a:pt x="15154" y="-152"/>
                        <a:pt x="13709" y="-152"/>
                        <a:pt x="12481" y="457"/>
                      </a:cubicBezTo>
                      <a:lnTo>
                        <a:pt x="869" y="7220"/>
                      </a:lnTo>
                      <a:cubicBezTo>
                        <a:pt x="-273" y="7982"/>
                        <a:pt x="-273" y="8935"/>
                        <a:pt x="774"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76" name="Google Shape;2156;p34"/>
                <p:cNvSpPr/>
                <p:nvPr/>
              </p:nvSpPr>
              <p:spPr>
                <a:xfrm>
                  <a:off x="5818680" y="3798000"/>
                  <a:ext cx="29520" cy="16920"/>
                </a:xfrm>
                <a:custGeom>
                  <a:avLst/>
                  <a:gdLst/>
                  <a:ahLst/>
                  <a:cxnLst/>
                  <a:rect l="l" t="t" r="r" b="b"/>
                  <a:pathLst>
                    <a:path w="37680" h="21809">
                      <a:moveTo>
                        <a:pt x="716" y="9506"/>
                      </a:moveTo>
                      <a:lnTo>
                        <a:pt x="21274" y="21317"/>
                      </a:lnTo>
                      <a:cubicBezTo>
                        <a:pt x="22457" y="21974"/>
                        <a:pt x="23898" y="21974"/>
                        <a:pt x="25081" y="21317"/>
                      </a:cubicBezTo>
                      <a:lnTo>
                        <a:pt x="36788" y="14554"/>
                      </a:lnTo>
                      <a:cubicBezTo>
                        <a:pt x="37930" y="13887"/>
                        <a:pt x="38025" y="12935"/>
                        <a:pt x="36788" y="12363"/>
                      </a:cubicBezTo>
                      <a:lnTo>
                        <a:pt x="16230" y="457"/>
                      </a:lnTo>
                      <a:cubicBezTo>
                        <a:pt x="15001" y="-152"/>
                        <a:pt x="13556" y="-152"/>
                        <a:pt x="12327" y="457"/>
                      </a:cubicBezTo>
                      <a:lnTo>
                        <a:pt x="716" y="7125"/>
                      </a:lnTo>
                      <a:cubicBezTo>
                        <a:pt x="-141" y="7982"/>
                        <a:pt x="-331" y="9506"/>
                        <a:pt x="716"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77" name="Google Shape;2157;p34"/>
                <p:cNvSpPr/>
                <p:nvPr/>
              </p:nvSpPr>
              <p:spPr>
                <a:xfrm>
                  <a:off x="5971680" y="3902400"/>
                  <a:ext cx="23040" cy="12960"/>
                </a:xfrm>
                <a:custGeom>
                  <a:avLst/>
                  <a:gdLst/>
                  <a:ahLst/>
                  <a:cxnLst/>
                  <a:rect l="l" t="t" r="r" b="b"/>
                  <a:pathLst>
                    <a:path w="29363" h="16916">
                      <a:moveTo>
                        <a:pt x="679" y="9411"/>
                      </a:moveTo>
                      <a:lnTo>
                        <a:pt x="12861" y="16459"/>
                      </a:lnTo>
                      <a:cubicBezTo>
                        <a:pt x="14090" y="17069"/>
                        <a:pt x="15535" y="17069"/>
                        <a:pt x="16764" y="16459"/>
                      </a:cubicBezTo>
                      <a:lnTo>
                        <a:pt x="28471" y="9697"/>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78" name="Google Shape;2158;p34"/>
                <p:cNvSpPr/>
                <p:nvPr/>
              </p:nvSpPr>
              <p:spPr>
                <a:xfrm>
                  <a:off x="5958000" y="3894480"/>
                  <a:ext cx="23040" cy="12960"/>
                </a:xfrm>
                <a:custGeom>
                  <a:avLst/>
                  <a:gdLst/>
                  <a:ahLst/>
                  <a:cxnLst/>
                  <a:rect l="l" t="t" r="r" b="b"/>
                  <a:pathLst>
                    <a:path w="29363" h="16916">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2"/>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79" name="Google Shape;2159;p34"/>
                <p:cNvSpPr/>
                <p:nvPr/>
              </p:nvSpPr>
              <p:spPr>
                <a:xfrm>
                  <a:off x="5943960" y="3886200"/>
                  <a:ext cx="23040" cy="12960"/>
                </a:xfrm>
                <a:custGeom>
                  <a:avLst/>
                  <a:gdLst/>
                  <a:ahLst/>
                  <a:cxnLst/>
                  <a:rect l="l" t="t" r="r" b="b"/>
                  <a:pathLst>
                    <a:path w="29363" h="16916">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80" name="Google Shape;2160;p34"/>
                <p:cNvSpPr/>
                <p:nvPr/>
              </p:nvSpPr>
              <p:spPr>
                <a:xfrm>
                  <a:off x="5929920" y="3878280"/>
                  <a:ext cx="23040" cy="12960"/>
                </a:xfrm>
                <a:custGeom>
                  <a:avLst/>
                  <a:gdLst/>
                  <a:ahLst/>
                  <a:cxnLst/>
                  <a:rect l="l" t="t" r="r" b="b"/>
                  <a:pathLst>
                    <a:path w="29434" h="16916">
                      <a:moveTo>
                        <a:pt x="750" y="9411"/>
                      </a:moveTo>
                      <a:lnTo>
                        <a:pt x="12933" y="16459"/>
                      </a:lnTo>
                      <a:cubicBezTo>
                        <a:pt x="14161" y="17069"/>
                        <a:pt x="15606" y="17069"/>
                        <a:pt x="16835" y="16459"/>
                      </a:cubicBezTo>
                      <a:lnTo>
                        <a:pt x="28542" y="9696"/>
                      </a:lnTo>
                      <a:cubicBezTo>
                        <a:pt x="29684" y="9030"/>
                        <a:pt x="29779" y="8077"/>
                        <a:pt x="28542" y="7506"/>
                      </a:cubicBezTo>
                      <a:lnTo>
                        <a:pt x="16264" y="457"/>
                      </a:lnTo>
                      <a:cubicBezTo>
                        <a:pt x="15068" y="-152"/>
                        <a:pt x="13652" y="-152"/>
                        <a:pt x="12457" y="457"/>
                      </a:cubicBezTo>
                      <a:lnTo>
                        <a:pt x="750" y="7220"/>
                      </a:lnTo>
                      <a:cubicBezTo>
                        <a:pt x="-202" y="7792"/>
                        <a:pt x="-297" y="8839"/>
                        <a:pt x="750"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81" name="Google Shape;2161;p34"/>
                <p:cNvSpPr/>
                <p:nvPr/>
              </p:nvSpPr>
              <p:spPr>
                <a:xfrm>
                  <a:off x="5916240" y="3870000"/>
                  <a:ext cx="23040" cy="12960"/>
                </a:xfrm>
                <a:custGeom>
                  <a:avLst/>
                  <a:gdLst/>
                  <a:ahLst/>
                  <a:cxnLst/>
                  <a:rect l="l" t="t" r="r" b="b"/>
                  <a:pathLst>
                    <a:path w="29341" h="17047">
                      <a:moveTo>
                        <a:pt x="716" y="9506"/>
                      </a:moveTo>
                      <a:lnTo>
                        <a:pt x="12898" y="16554"/>
                      </a:lnTo>
                      <a:cubicBezTo>
                        <a:pt x="14116" y="17212"/>
                        <a:pt x="15583" y="17212"/>
                        <a:pt x="16801" y="16554"/>
                      </a:cubicBezTo>
                      <a:lnTo>
                        <a:pt x="28412" y="9792"/>
                      </a:lnTo>
                      <a:cubicBezTo>
                        <a:pt x="29554" y="9125"/>
                        <a:pt x="29745" y="8172"/>
                        <a:pt x="28412" y="7601"/>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82" name="Google Shape;2162;p34"/>
                <p:cNvSpPr/>
                <p:nvPr/>
              </p:nvSpPr>
              <p:spPr>
                <a:xfrm>
                  <a:off x="5902200" y="3862080"/>
                  <a:ext cx="23040" cy="12960"/>
                </a:xfrm>
                <a:custGeom>
                  <a:avLst/>
                  <a:gdLst/>
                  <a:ahLst/>
                  <a:cxnLst/>
                  <a:rect l="l" t="t" r="r" b="b"/>
                  <a:pathLst>
                    <a:path w="29341" h="17106">
                      <a:moveTo>
                        <a:pt x="716" y="9601"/>
                      </a:moveTo>
                      <a:lnTo>
                        <a:pt x="12898" y="16650"/>
                      </a:lnTo>
                      <a:cubicBezTo>
                        <a:pt x="14127" y="17259"/>
                        <a:pt x="15572" y="17259"/>
                        <a:pt x="16801" y="16650"/>
                      </a:cubicBezTo>
                      <a:lnTo>
                        <a:pt x="28412" y="9887"/>
                      </a:lnTo>
                      <a:cubicBezTo>
                        <a:pt x="29554" y="9220"/>
                        <a:pt x="29745" y="8268"/>
                        <a:pt x="28412" y="7601"/>
                      </a:cubicBezTo>
                      <a:lnTo>
                        <a:pt x="16230" y="457"/>
                      </a:lnTo>
                      <a:cubicBezTo>
                        <a:pt x="15001" y="-152"/>
                        <a:pt x="13556" y="-152"/>
                        <a:pt x="12327" y="457"/>
                      </a:cubicBezTo>
                      <a:lnTo>
                        <a:pt x="716" y="7220"/>
                      </a:lnTo>
                      <a:cubicBezTo>
                        <a:pt x="-141" y="8077"/>
                        <a:pt x="-331" y="9030"/>
                        <a:pt x="716" y="960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83" name="Google Shape;2163;p34"/>
                <p:cNvSpPr/>
                <p:nvPr/>
              </p:nvSpPr>
              <p:spPr>
                <a:xfrm>
                  <a:off x="5888520" y="3854160"/>
                  <a:ext cx="23040" cy="12960"/>
                </a:xfrm>
                <a:custGeom>
                  <a:avLst/>
                  <a:gdLst/>
                  <a:ahLst/>
                  <a:cxnLst/>
                  <a:rect l="l" t="t" r="r" b="b"/>
                  <a:pathLst>
                    <a:path w="29341" h="17011">
                      <a:moveTo>
                        <a:pt x="716" y="9506"/>
                      </a:moveTo>
                      <a:lnTo>
                        <a:pt x="12898" y="16554"/>
                      </a:lnTo>
                      <a:cubicBezTo>
                        <a:pt x="14127" y="17164"/>
                        <a:pt x="15572" y="17164"/>
                        <a:pt x="16801" y="16554"/>
                      </a:cubicBezTo>
                      <a:lnTo>
                        <a:pt x="28412" y="9792"/>
                      </a:lnTo>
                      <a:cubicBezTo>
                        <a:pt x="29554" y="9125"/>
                        <a:pt x="29745" y="8077"/>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84" name="Google Shape;2164;p34"/>
                <p:cNvSpPr/>
                <p:nvPr/>
              </p:nvSpPr>
              <p:spPr>
                <a:xfrm>
                  <a:off x="5874480" y="3845880"/>
                  <a:ext cx="22680" cy="12960"/>
                </a:xfrm>
                <a:custGeom>
                  <a:avLst/>
                  <a:gdLst/>
                  <a:ahLst/>
                  <a:cxnLst/>
                  <a:rect l="l" t="t" r="r" b="b"/>
                  <a:pathLst>
                    <a:path w="29291" h="17011">
                      <a:moveTo>
                        <a:pt x="726" y="9506"/>
                      </a:moveTo>
                      <a:lnTo>
                        <a:pt x="12814" y="16554"/>
                      </a:lnTo>
                      <a:cubicBezTo>
                        <a:pt x="14043" y="17164"/>
                        <a:pt x="15487" y="17164"/>
                        <a:pt x="16716" y="16554"/>
                      </a:cubicBezTo>
                      <a:lnTo>
                        <a:pt x="28328" y="9792"/>
                      </a:lnTo>
                      <a:cubicBezTo>
                        <a:pt x="29565" y="9125"/>
                        <a:pt x="29660" y="8077"/>
                        <a:pt x="28328" y="7506"/>
                      </a:cubicBezTo>
                      <a:lnTo>
                        <a:pt x="16145" y="457"/>
                      </a:lnTo>
                      <a:cubicBezTo>
                        <a:pt x="14916" y="-152"/>
                        <a:pt x="13471" y="-152"/>
                        <a:pt x="12243" y="457"/>
                      </a:cubicBezTo>
                      <a:lnTo>
                        <a:pt x="631" y="7220"/>
                      </a:lnTo>
                      <a:cubicBezTo>
                        <a:pt x="-130" y="7982"/>
                        <a:pt x="-321" y="8935"/>
                        <a:pt x="726"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85" name="Google Shape;2165;p34"/>
                <p:cNvSpPr/>
                <p:nvPr/>
              </p:nvSpPr>
              <p:spPr>
                <a:xfrm>
                  <a:off x="5860440" y="3837960"/>
                  <a:ext cx="23040" cy="12960"/>
                </a:xfrm>
                <a:custGeom>
                  <a:avLst/>
                  <a:gdLst/>
                  <a:ahLst/>
                  <a:cxnLst/>
                  <a:rect l="l" t="t" r="r" b="b"/>
                  <a:pathLst>
                    <a:path w="29390" h="17011">
                      <a:moveTo>
                        <a:pt x="706" y="9506"/>
                      </a:moveTo>
                      <a:lnTo>
                        <a:pt x="12888" y="16554"/>
                      </a:lnTo>
                      <a:cubicBezTo>
                        <a:pt x="14117" y="17164"/>
                        <a:pt x="15562" y="17164"/>
                        <a:pt x="16791" y="16554"/>
                      </a:cubicBezTo>
                      <a:lnTo>
                        <a:pt x="28498" y="9791"/>
                      </a:lnTo>
                      <a:cubicBezTo>
                        <a:pt x="29640" y="9125"/>
                        <a:pt x="29735" y="8077"/>
                        <a:pt x="28498" y="7506"/>
                      </a:cubicBezTo>
                      <a:lnTo>
                        <a:pt x="16315" y="457"/>
                      </a:lnTo>
                      <a:cubicBezTo>
                        <a:pt x="15086" y="-152"/>
                        <a:pt x="13641" y="-152"/>
                        <a:pt x="12413" y="457"/>
                      </a:cubicBezTo>
                      <a:lnTo>
                        <a:pt x="801" y="7220"/>
                      </a:lnTo>
                      <a:cubicBezTo>
                        <a:pt x="-151" y="7982"/>
                        <a:pt x="-341" y="8934"/>
                        <a:pt x="706"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86" name="Google Shape;2166;p34"/>
                <p:cNvSpPr/>
                <p:nvPr/>
              </p:nvSpPr>
              <p:spPr>
                <a:xfrm>
                  <a:off x="5846760" y="3830040"/>
                  <a:ext cx="22680" cy="12960"/>
                </a:xfrm>
                <a:custGeom>
                  <a:avLst/>
                  <a:gdLst/>
                  <a:ahLst/>
                  <a:cxnLst/>
                  <a:rect l="l" t="t" r="r" b="b"/>
                  <a:pathLst>
                    <a:path w="29326" h="17011">
                      <a:moveTo>
                        <a:pt x="642" y="9506"/>
                      </a:moveTo>
                      <a:lnTo>
                        <a:pt x="12825" y="16554"/>
                      </a:lnTo>
                      <a:cubicBezTo>
                        <a:pt x="14054" y="17164"/>
                        <a:pt x="15499" y="17164"/>
                        <a:pt x="16727" y="16554"/>
                      </a:cubicBezTo>
                      <a:lnTo>
                        <a:pt x="28434" y="9792"/>
                      </a:lnTo>
                      <a:cubicBezTo>
                        <a:pt x="29576" y="9125"/>
                        <a:pt x="29672" y="8077"/>
                        <a:pt x="28434" y="7506"/>
                      </a:cubicBezTo>
                      <a:lnTo>
                        <a:pt x="16156" y="457"/>
                      </a:lnTo>
                      <a:cubicBezTo>
                        <a:pt x="14928" y="-152"/>
                        <a:pt x="13483" y="-152"/>
                        <a:pt x="12254" y="457"/>
                      </a:cubicBezTo>
                      <a:lnTo>
                        <a:pt x="642" y="7220"/>
                      </a:lnTo>
                      <a:cubicBezTo>
                        <a:pt x="-214" y="7982"/>
                        <a:pt x="-214" y="8935"/>
                        <a:pt x="642"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87" name="Google Shape;2167;p34"/>
                <p:cNvSpPr/>
                <p:nvPr/>
              </p:nvSpPr>
              <p:spPr>
                <a:xfrm>
                  <a:off x="5832720" y="3822120"/>
                  <a:ext cx="23040" cy="12960"/>
                </a:xfrm>
                <a:custGeom>
                  <a:avLst/>
                  <a:gdLst/>
                  <a:ahLst/>
                  <a:cxnLst/>
                  <a:rect l="l" t="t" r="r" b="b"/>
                  <a:pathLst>
                    <a:path w="29363" h="16916">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220"/>
                      </a:lnTo>
                      <a:cubicBezTo>
                        <a:pt x="-178" y="8363"/>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88" name="Google Shape;2168;p34"/>
                <p:cNvSpPr/>
                <p:nvPr/>
              </p:nvSpPr>
              <p:spPr>
                <a:xfrm>
                  <a:off x="5818680" y="3813840"/>
                  <a:ext cx="23040" cy="12960"/>
                </a:xfrm>
                <a:custGeom>
                  <a:avLst/>
                  <a:gdLst/>
                  <a:ahLst/>
                  <a:cxnLst/>
                  <a:rect l="l" t="t" r="r" b="b"/>
                  <a:pathLst>
                    <a:path w="29363" h="16916">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64" y="-152"/>
                        <a:pt x="13519" y="-152"/>
                        <a:pt x="12290" y="457"/>
                      </a:cubicBezTo>
                      <a:lnTo>
                        <a:pt x="679" y="7125"/>
                      </a:lnTo>
                      <a:cubicBezTo>
                        <a:pt x="-178" y="7792"/>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89" name="Google Shape;2169;p34"/>
                <p:cNvSpPr/>
                <p:nvPr/>
              </p:nvSpPr>
              <p:spPr>
                <a:xfrm>
                  <a:off x="5985720" y="3910320"/>
                  <a:ext cx="29520" cy="16920"/>
                </a:xfrm>
                <a:custGeom>
                  <a:avLst/>
                  <a:gdLst/>
                  <a:ahLst/>
                  <a:cxnLst/>
                  <a:rect l="l" t="t" r="r" b="b"/>
                  <a:pathLst>
                    <a:path w="37680" h="21745">
                      <a:moveTo>
                        <a:pt x="716" y="9477"/>
                      </a:moveTo>
                      <a:lnTo>
                        <a:pt x="21274" y="21288"/>
                      </a:lnTo>
                      <a:cubicBezTo>
                        <a:pt x="22503" y="21898"/>
                        <a:pt x="23948" y="21898"/>
                        <a:pt x="25176" y="21288"/>
                      </a:cubicBezTo>
                      <a:lnTo>
                        <a:pt x="36788" y="14526"/>
                      </a:lnTo>
                      <a:cubicBezTo>
                        <a:pt x="37930" y="13859"/>
                        <a:pt x="38025" y="12811"/>
                        <a:pt x="36788" y="12240"/>
                      </a:cubicBezTo>
                      <a:lnTo>
                        <a:pt x="16230" y="429"/>
                      </a:lnTo>
                      <a:cubicBezTo>
                        <a:pt x="14991" y="-143"/>
                        <a:pt x="13566" y="-143"/>
                        <a:pt x="12327" y="429"/>
                      </a:cubicBezTo>
                      <a:lnTo>
                        <a:pt x="716" y="7192"/>
                      </a:lnTo>
                      <a:cubicBezTo>
                        <a:pt x="-141" y="7858"/>
                        <a:pt x="-331" y="8906"/>
                        <a:pt x="716" y="9477"/>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90" name="Google Shape;2170;p34"/>
                <p:cNvSpPr/>
                <p:nvPr/>
              </p:nvSpPr>
              <p:spPr>
                <a:xfrm>
                  <a:off x="5791680" y="3805920"/>
                  <a:ext cx="36360" cy="18720"/>
                </a:xfrm>
                <a:custGeom>
                  <a:avLst/>
                  <a:gdLst/>
                  <a:ahLst/>
                  <a:cxnLst/>
                  <a:rect l="l" t="t" r="r" b="b"/>
                  <a:pathLst>
                    <a:path w="46109" h="24112">
                      <a:moveTo>
                        <a:pt x="33141" y="436"/>
                      </a:moveTo>
                      <a:lnTo>
                        <a:pt x="45324" y="7484"/>
                      </a:lnTo>
                      <a:cubicBezTo>
                        <a:pt x="46371" y="8056"/>
                        <a:pt x="46371" y="9008"/>
                        <a:pt x="45324" y="9580"/>
                      </a:cubicBezTo>
                      <a:lnTo>
                        <a:pt x="33046" y="16723"/>
                      </a:lnTo>
                      <a:cubicBezTo>
                        <a:pt x="31910" y="17305"/>
                        <a:pt x="30566" y="17305"/>
                        <a:pt x="29429" y="16723"/>
                      </a:cubicBezTo>
                      <a:lnTo>
                        <a:pt x="28478" y="16152"/>
                      </a:lnTo>
                      <a:cubicBezTo>
                        <a:pt x="27408" y="15581"/>
                        <a:pt x="26121" y="15581"/>
                        <a:pt x="25051" y="16152"/>
                      </a:cubicBezTo>
                      <a:lnTo>
                        <a:pt x="12107" y="23677"/>
                      </a:lnTo>
                      <a:cubicBezTo>
                        <a:pt x="10971" y="24258"/>
                        <a:pt x="9627" y="24258"/>
                        <a:pt x="8490" y="23677"/>
                      </a:cubicBezTo>
                      <a:lnTo>
                        <a:pt x="686" y="19200"/>
                      </a:lnTo>
                      <a:cubicBezTo>
                        <a:pt x="107" y="18952"/>
                        <a:pt x="-157" y="18276"/>
                        <a:pt x="96" y="17695"/>
                      </a:cubicBezTo>
                      <a:cubicBezTo>
                        <a:pt x="211" y="17428"/>
                        <a:pt x="421" y="17219"/>
                        <a:pt x="686" y="17105"/>
                      </a:cubicBezTo>
                      <a:lnTo>
                        <a:pt x="12868" y="10056"/>
                      </a:lnTo>
                      <a:lnTo>
                        <a:pt x="15438" y="8627"/>
                      </a:lnTo>
                      <a:lnTo>
                        <a:pt x="17247" y="7580"/>
                      </a:lnTo>
                      <a:lnTo>
                        <a:pt x="19055" y="6532"/>
                      </a:lnTo>
                      <a:lnTo>
                        <a:pt x="29525" y="436"/>
                      </a:lnTo>
                      <a:cubicBezTo>
                        <a:pt x="30661" y="-145"/>
                        <a:pt x="32005" y="-145"/>
                        <a:pt x="33141" y="43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91" name="Google Shape;2171;p34"/>
                <p:cNvSpPr/>
                <p:nvPr/>
              </p:nvSpPr>
              <p:spPr>
                <a:xfrm>
                  <a:off x="5951880" y="3937680"/>
                  <a:ext cx="23040" cy="12960"/>
                </a:xfrm>
                <a:custGeom>
                  <a:avLst/>
                  <a:gdLst/>
                  <a:ahLst/>
                  <a:cxnLst/>
                  <a:rect l="l" t="t" r="r" b="b"/>
                  <a:pathLst>
                    <a:path w="29375" h="16916">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125"/>
                      </a:lnTo>
                      <a:cubicBezTo>
                        <a:pt x="-202" y="7411"/>
                        <a:pt x="-297" y="8839"/>
                        <a:pt x="750"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92" name="Google Shape;2172;p34"/>
                <p:cNvSpPr/>
                <p:nvPr/>
              </p:nvSpPr>
              <p:spPr>
                <a:xfrm>
                  <a:off x="5938200" y="3929400"/>
                  <a:ext cx="22680" cy="12960"/>
                </a:xfrm>
                <a:custGeom>
                  <a:avLst/>
                  <a:gdLst/>
                  <a:ahLst/>
                  <a:cxnLst/>
                  <a:rect l="l" t="t" r="r" b="b"/>
                  <a:pathLst>
                    <a:path w="28938" h="17011">
                      <a:moveTo>
                        <a:pt x="254" y="9506"/>
                      </a:moveTo>
                      <a:lnTo>
                        <a:pt x="12532" y="16554"/>
                      </a:lnTo>
                      <a:cubicBezTo>
                        <a:pt x="13760" y="17164"/>
                        <a:pt x="15205" y="17164"/>
                        <a:pt x="16434" y="16554"/>
                      </a:cubicBezTo>
                      <a:lnTo>
                        <a:pt x="28046" y="9792"/>
                      </a:lnTo>
                      <a:cubicBezTo>
                        <a:pt x="29188" y="9125"/>
                        <a:pt x="29283" y="8077"/>
                        <a:pt x="28046" y="7506"/>
                      </a:cubicBezTo>
                      <a:lnTo>
                        <a:pt x="15863" y="457"/>
                      </a:lnTo>
                      <a:cubicBezTo>
                        <a:pt x="14634" y="-152"/>
                        <a:pt x="13189" y="-152"/>
                        <a:pt x="11961" y="457"/>
                      </a:cubicBezTo>
                      <a:lnTo>
                        <a:pt x="254" y="7220"/>
                      </a:lnTo>
                      <a:cubicBezTo>
                        <a:pt x="254" y="7982"/>
                        <a:pt x="-317" y="8935"/>
                        <a:pt x="254"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93" name="Google Shape;2173;p34"/>
                <p:cNvSpPr/>
                <p:nvPr/>
              </p:nvSpPr>
              <p:spPr>
                <a:xfrm>
                  <a:off x="5924160" y="3921480"/>
                  <a:ext cx="23040" cy="12960"/>
                </a:xfrm>
                <a:custGeom>
                  <a:avLst/>
                  <a:gdLst/>
                  <a:ahLst/>
                  <a:cxnLst/>
                  <a:rect l="l" t="t" r="r" b="b"/>
                  <a:pathLst>
                    <a:path w="29363" h="16916">
                      <a:moveTo>
                        <a:pt x="679" y="9411"/>
                      </a:moveTo>
                      <a:lnTo>
                        <a:pt x="12957" y="16459"/>
                      </a:lnTo>
                      <a:cubicBezTo>
                        <a:pt x="14152" y="17069"/>
                        <a:pt x="15568" y="17069"/>
                        <a:pt x="16764" y="16459"/>
                      </a:cubicBezTo>
                      <a:lnTo>
                        <a:pt x="28471" y="9696"/>
                      </a:lnTo>
                      <a:cubicBezTo>
                        <a:pt x="29613" y="9030"/>
                        <a:pt x="29708" y="8077"/>
                        <a:pt x="28471" y="7506"/>
                      </a:cubicBezTo>
                      <a:lnTo>
                        <a:pt x="16288" y="457"/>
                      </a:lnTo>
                      <a:cubicBezTo>
                        <a:pt x="15059" y="-152"/>
                        <a:pt x="13614" y="-152"/>
                        <a:pt x="12385" y="457"/>
                      </a:cubicBezTo>
                      <a:lnTo>
                        <a:pt x="679" y="7220"/>
                      </a:lnTo>
                      <a:cubicBezTo>
                        <a:pt x="-178" y="8268"/>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94" name="Google Shape;2174;p34"/>
                <p:cNvSpPr/>
                <p:nvPr/>
              </p:nvSpPr>
              <p:spPr>
                <a:xfrm>
                  <a:off x="5806080" y="3853440"/>
                  <a:ext cx="23040" cy="12960"/>
                </a:xfrm>
                <a:custGeom>
                  <a:avLst/>
                  <a:gdLst/>
                  <a:ahLst/>
                  <a:cxnLst/>
                  <a:rect l="l" t="t" r="r" b="b"/>
                  <a:pathLst>
                    <a:path w="29352" h="17011">
                      <a:moveTo>
                        <a:pt x="668" y="9506"/>
                      </a:moveTo>
                      <a:lnTo>
                        <a:pt x="12851" y="16554"/>
                      </a:lnTo>
                      <a:cubicBezTo>
                        <a:pt x="14080" y="17164"/>
                        <a:pt x="15524" y="17164"/>
                        <a:pt x="16753" y="16554"/>
                      </a:cubicBezTo>
                      <a:lnTo>
                        <a:pt x="28460" y="9791"/>
                      </a:lnTo>
                      <a:cubicBezTo>
                        <a:pt x="29602" y="9125"/>
                        <a:pt x="29697" y="8077"/>
                        <a:pt x="28460" y="7506"/>
                      </a:cubicBezTo>
                      <a:lnTo>
                        <a:pt x="16277" y="457"/>
                      </a:lnTo>
                      <a:cubicBezTo>
                        <a:pt x="15048" y="-152"/>
                        <a:pt x="13604" y="-152"/>
                        <a:pt x="12375" y="457"/>
                      </a:cubicBezTo>
                      <a:lnTo>
                        <a:pt x="763" y="7220"/>
                      </a:lnTo>
                      <a:cubicBezTo>
                        <a:pt x="-189" y="7982"/>
                        <a:pt x="-284" y="8934"/>
                        <a:pt x="668"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95" name="Google Shape;2175;p34"/>
                <p:cNvSpPr/>
                <p:nvPr/>
              </p:nvSpPr>
              <p:spPr>
                <a:xfrm>
                  <a:off x="5792400" y="3845520"/>
                  <a:ext cx="23040" cy="12960"/>
                </a:xfrm>
                <a:custGeom>
                  <a:avLst/>
                  <a:gdLst/>
                  <a:ahLst/>
                  <a:cxnLst/>
                  <a:rect l="l" t="t" r="r" b="b"/>
                  <a:pathLst>
                    <a:path w="29376" h="16916">
                      <a:moveTo>
                        <a:pt x="716" y="9411"/>
                      </a:moveTo>
                      <a:lnTo>
                        <a:pt x="12898" y="16459"/>
                      </a:lnTo>
                      <a:cubicBezTo>
                        <a:pt x="14127" y="17069"/>
                        <a:pt x="15572" y="17069"/>
                        <a:pt x="16801" y="16459"/>
                      </a:cubicBezTo>
                      <a:lnTo>
                        <a:pt x="28412" y="9697"/>
                      </a:lnTo>
                      <a:cubicBezTo>
                        <a:pt x="29650" y="9030"/>
                        <a:pt x="29745" y="8077"/>
                        <a:pt x="28412" y="7506"/>
                      </a:cubicBezTo>
                      <a:lnTo>
                        <a:pt x="16230" y="457"/>
                      </a:lnTo>
                      <a:cubicBezTo>
                        <a:pt x="15001" y="-152"/>
                        <a:pt x="13556" y="-152"/>
                        <a:pt x="12327" y="457"/>
                      </a:cubicBezTo>
                      <a:lnTo>
                        <a:pt x="716" y="7220"/>
                      </a:lnTo>
                      <a:cubicBezTo>
                        <a:pt x="-141" y="7792"/>
                        <a:pt x="-331" y="8839"/>
                        <a:pt x="716"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96" name="Google Shape;2176;p34"/>
                <p:cNvSpPr/>
                <p:nvPr/>
              </p:nvSpPr>
              <p:spPr>
                <a:xfrm>
                  <a:off x="5778360" y="3837240"/>
                  <a:ext cx="23040" cy="12960"/>
                </a:xfrm>
                <a:custGeom>
                  <a:avLst/>
                  <a:gdLst/>
                  <a:ahLst/>
                  <a:cxnLst/>
                  <a:rect l="l" t="t" r="r" b="b"/>
                  <a:pathLst>
                    <a:path w="29341" h="16916">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8268"/>
                        <a:pt x="-331" y="8839"/>
                        <a:pt x="716"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97" name="Google Shape;2177;p34"/>
                <p:cNvSpPr/>
                <p:nvPr/>
              </p:nvSpPr>
              <p:spPr>
                <a:xfrm>
                  <a:off x="5764680" y="3829320"/>
                  <a:ext cx="23040" cy="12960"/>
                </a:xfrm>
                <a:custGeom>
                  <a:avLst/>
                  <a:gdLst/>
                  <a:ahLst/>
                  <a:cxnLst/>
                  <a:rect l="l" t="t" r="r" b="b"/>
                  <a:pathLst>
                    <a:path w="29387" h="17202">
                      <a:moveTo>
                        <a:pt x="761" y="9601"/>
                      </a:moveTo>
                      <a:lnTo>
                        <a:pt x="12944" y="16745"/>
                      </a:lnTo>
                      <a:cubicBezTo>
                        <a:pt x="14173" y="17355"/>
                        <a:pt x="15618" y="17355"/>
                        <a:pt x="16846" y="16745"/>
                      </a:cubicBezTo>
                      <a:lnTo>
                        <a:pt x="28458" y="9982"/>
                      </a:lnTo>
                      <a:cubicBezTo>
                        <a:pt x="29600" y="9316"/>
                        <a:pt x="29791" y="8363"/>
                        <a:pt x="28458" y="7792"/>
                      </a:cubicBezTo>
                      <a:lnTo>
                        <a:pt x="16180" y="457"/>
                      </a:lnTo>
                      <a:cubicBezTo>
                        <a:pt x="14951" y="-152"/>
                        <a:pt x="13507" y="-152"/>
                        <a:pt x="12278" y="457"/>
                      </a:cubicBezTo>
                      <a:lnTo>
                        <a:pt x="666" y="7220"/>
                      </a:lnTo>
                      <a:cubicBezTo>
                        <a:pt x="-190" y="8077"/>
                        <a:pt x="-286" y="8935"/>
                        <a:pt x="761" y="960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98" name="Google Shape;2178;p34"/>
                <p:cNvSpPr/>
                <p:nvPr/>
              </p:nvSpPr>
              <p:spPr>
                <a:xfrm>
                  <a:off x="5906880" y="3911400"/>
                  <a:ext cx="26640" cy="14760"/>
                </a:xfrm>
                <a:custGeom>
                  <a:avLst/>
                  <a:gdLst/>
                  <a:ahLst/>
                  <a:cxnLst/>
                  <a:rect l="l" t="t" r="r" b="b"/>
                  <a:pathLst>
                    <a:path w="34098" h="19393">
                      <a:moveTo>
                        <a:pt x="1035" y="9411"/>
                      </a:moveTo>
                      <a:lnTo>
                        <a:pt x="17691" y="18936"/>
                      </a:lnTo>
                      <a:cubicBezTo>
                        <a:pt x="18887" y="19546"/>
                        <a:pt x="20303" y="19546"/>
                        <a:pt x="21499" y="18936"/>
                      </a:cubicBezTo>
                      <a:lnTo>
                        <a:pt x="33205" y="12268"/>
                      </a:lnTo>
                      <a:cubicBezTo>
                        <a:pt x="34348" y="11602"/>
                        <a:pt x="34443" y="10554"/>
                        <a:pt x="33205" y="9982"/>
                      </a:cubicBezTo>
                      <a:lnTo>
                        <a:pt x="16549" y="457"/>
                      </a:lnTo>
                      <a:cubicBezTo>
                        <a:pt x="15321" y="-152"/>
                        <a:pt x="13876" y="-152"/>
                        <a:pt x="12647" y="457"/>
                      </a:cubicBezTo>
                      <a:lnTo>
                        <a:pt x="1035" y="7220"/>
                      </a:lnTo>
                      <a:cubicBezTo>
                        <a:pt x="-297" y="7887"/>
                        <a:pt x="-392" y="8839"/>
                        <a:pt x="1035"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699" name="Google Shape;2179;p34"/>
                <p:cNvSpPr/>
                <p:nvPr/>
              </p:nvSpPr>
              <p:spPr>
                <a:xfrm>
                  <a:off x="5820120" y="3861360"/>
                  <a:ext cx="26280" cy="14760"/>
                </a:xfrm>
                <a:custGeom>
                  <a:avLst/>
                  <a:gdLst/>
                  <a:ahLst/>
                  <a:cxnLst/>
                  <a:rect l="l" t="t" r="r" b="b"/>
                  <a:pathLst>
                    <a:path w="33778" h="19392">
                      <a:moveTo>
                        <a:pt x="679" y="9411"/>
                      </a:moveTo>
                      <a:lnTo>
                        <a:pt x="17335" y="18936"/>
                      </a:lnTo>
                      <a:cubicBezTo>
                        <a:pt x="18563" y="19545"/>
                        <a:pt x="20008" y="19545"/>
                        <a:pt x="21237" y="18936"/>
                      </a:cubicBezTo>
                      <a:lnTo>
                        <a:pt x="32849" y="12173"/>
                      </a:lnTo>
                      <a:cubicBezTo>
                        <a:pt x="33991" y="11506"/>
                        <a:pt x="34181" y="10554"/>
                        <a:pt x="32849" y="9982"/>
                      </a:cubicBezTo>
                      <a:lnTo>
                        <a:pt x="16193" y="457"/>
                      </a:lnTo>
                      <a:cubicBezTo>
                        <a:pt x="14964" y="-152"/>
                        <a:pt x="13519" y="-152"/>
                        <a:pt x="12290" y="457"/>
                      </a:cubicBezTo>
                      <a:lnTo>
                        <a:pt x="679" y="7220"/>
                      </a:lnTo>
                      <a:cubicBezTo>
                        <a:pt x="-178" y="7791"/>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00" name="Google Shape;2180;p34"/>
                <p:cNvSpPr/>
                <p:nvPr/>
              </p:nvSpPr>
              <p:spPr>
                <a:xfrm>
                  <a:off x="5837400" y="3871440"/>
                  <a:ext cx="78480" cy="45000"/>
                </a:xfrm>
                <a:custGeom>
                  <a:avLst/>
                  <a:gdLst/>
                  <a:ahLst/>
                  <a:cxnLst/>
                  <a:rect l="l" t="t" r="r" b="b"/>
                  <a:pathLst>
                    <a:path w="98308" h="56826">
                      <a:moveTo>
                        <a:pt x="716" y="9411"/>
                      </a:moveTo>
                      <a:lnTo>
                        <a:pt x="81902" y="56369"/>
                      </a:lnTo>
                      <a:cubicBezTo>
                        <a:pt x="83131" y="56978"/>
                        <a:pt x="84576" y="56978"/>
                        <a:pt x="85804" y="56369"/>
                      </a:cubicBezTo>
                      <a:lnTo>
                        <a:pt x="97416" y="49606"/>
                      </a:lnTo>
                      <a:cubicBezTo>
                        <a:pt x="98558" y="48939"/>
                        <a:pt x="98653" y="47987"/>
                        <a:pt x="97416" y="47415"/>
                      </a:cubicBezTo>
                      <a:lnTo>
                        <a:pt x="16230" y="457"/>
                      </a:lnTo>
                      <a:cubicBezTo>
                        <a:pt x="15001" y="-152"/>
                        <a:pt x="13556" y="-152"/>
                        <a:pt x="12327" y="457"/>
                      </a:cubicBezTo>
                      <a:lnTo>
                        <a:pt x="716" y="7220"/>
                      </a:lnTo>
                      <a:cubicBezTo>
                        <a:pt x="-141" y="7887"/>
                        <a:pt x="-331" y="8839"/>
                        <a:pt x="716"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01" name="Google Shape;2181;p34"/>
                <p:cNvSpPr/>
                <p:nvPr/>
              </p:nvSpPr>
              <p:spPr>
                <a:xfrm>
                  <a:off x="5954400" y="3907800"/>
                  <a:ext cx="23040" cy="12960"/>
                </a:xfrm>
                <a:custGeom>
                  <a:avLst/>
                  <a:gdLst/>
                  <a:ahLst/>
                  <a:cxnLst/>
                  <a:rect l="l" t="t" r="r" b="b"/>
                  <a:pathLst>
                    <a:path w="29387" h="16916">
                      <a:moveTo>
                        <a:pt x="761" y="9411"/>
                      </a:moveTo>
                      <a:lnTo>
                        <a:pt x="12944" y="16459"/>
                      </a:lnTo>
                      <a:cubicBezTo>
                        <a:pt x="14173" y="17069"/>
                        <a:pt x="15618" y="17069"/>
                        <a:pt x="16846" y="16459"/>
                      </a:cubicBezTo>
                      <a:lnTo>
                        <a:pt x="28458" y="9792"/>
                      </a:lnTo>
                      <a:cubicBezTo>
                        <a:pt x="29600" y="9125"/>
                        <a:pt x="29791" y="8077"/>
                        <a:pt x="28458" y="7506"/>
                      </a:cubicBezTo>
                      <a:lnTo>
                        <a:pt x="16275" y="457"/>
                      </a:lnTo>
                      <a:cubicBezTo>
                        <a:pt x="15047" y="-152"/>
                        <a:pt x="13602" y="-152"/>
                        <a:pt x="12373" y="457"/>
                      </a:cubicBezTo>
                      <a:lnTo>
                        <a:pt x="666" y="7125"/>
                      </a:lnTo>
                      <a:cubicBezTo>
                        <a:pt x="-190" y="7792"/>
                        <a:pt x="-286" y="8839"/>
                        <a:pt x="761"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02" name="Google Shape;2182;p34"/>
                <p:cNvSpPr/>
                <p:nvPr/>
              </p:nvSpPr>
              <p:spPr>
                <a:xfrm>
                  <a:off x="5940720" y="3899880"/>
                  <a:ext cx="23040" cy="12960"/>
                </a:xfrm>
                <a:custGeom>
                  <a:avLst/>
                  <a:gdLst/>
                  <a:ahLst/>
                  <a:cxnLst/>
                  <a:rect l="l" t="t" r="r" b="b"/>
                  <a:pathLst>
                    <a:path w="29374" h="17106">
                      <a:moveTo>
                        <a:pt x="690" y="9601"/>
                      </a:moveTo>
                      <a:lnTo>
                        <a:pt x="12873" y="16650"/>
                      </a:lnTo>
                      <a:cubicBezTo>
                        <a:pt x="14102" y="17259"/>
                        <a:pt x="15546" y="17259"/>
                        <a:pt x="16775" y="16650"/>
                      </a:cubicBezTo>
                      <a:lnTo>
                        <a:pt x="28482" y="9982"/>
                      </a:lnTo>
                      <a:cubicBezTo>
                        <a:pt x="29624" y="9316"/>
                        <a:pt x="29719" y="8268"/>
                        <a:pt x="28482" y="7696"/>
                      </a:cubicBezTo>
                      <a:lnTo>
                        <a:pt x="16109" y="457"/>
                      </a:lnTo>
                      <a:cubicBezTo>
                        <a:pt x="14880" y="-152"/>
                        <a:pt x="13435" y="-152"/>
                        <a:pt x="12207" y="457"/>
                      </a:cubicBezTo>
                      <a:lnTo>
                        <a:pt x="595" y="7220"/>
                      </a:lnTo>
                      <a:cubicBezTo>
                        <a:pt x="-167" y="7982"/>
                        <a:pt x="-262" y="9030"/>
                        <a:pt x="690" y="960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03" name="Google Shape;2183;p34"/>
                <p:cNvSpPr/>
                <p:nvPr/>
              </p:nvSpPr>
              <p:spPr>
                <a:xfrm>
                  <a:off x="5926680" y="3891960"/>
                  <a:ext cx="22680" cy="12960"/>
                </a:xfrm>
                <a:custGeom>
                  <a:avLst/>
                  <a:gdLst/>
                  <a:ahLst/>
                  <a:cxnLst/>
                  <a:rect l="l" t="t" r="r" b="b"/>
                  <a:pathLst>
                    <a:path w="29313" h="17011">
                      <a:moveTo>
                        <a:pt x="688" y="9506"/>
                      </a:moveTo>
                      <a:lnTo>
                        <a:pt x="12871" y="16554"/>
                      </a:lnTo>
                      <a:cubicBezTo>
                        <a:pt x="14099" y="17164"/>
                        <a:pt x="15544" y="17164"/>
                        <a:pt x="16773" y="16554"/>
                      </a:cubicBezTo>
                      <a:lnTo>
                        <a:pt x="28385" y="9791"/>
                      </a:lnTo>
                      <a:cubicBezTo>
                        <a:pt x="29527" y="9125"/>
                        <a:pt x="29717" y="8077"/>
                        <a:pt x="28385" y="7506"/>
                      </a:cubicBezTo>
                      <a:lnTo>
                        <a:pt x="16202" y="457"/>
                      </a:lnTo>
                      <a:cubicBezTo>
                        <a:pt x="14973" y="-152"/>
                        <a:pt x="13528" y="-152"/>
                        <a:pt x="12299" y="457"/>
                      </a:cubicBezTo>
                      <a:lnTo>
                        <a:pt x="973" y="7220"/>
                      </a:lnTo>
                      <a:cubicBezTo>
                        <a:pt x="-169" y="7982"/>
                        <a:pt x="-359" y="8934"/>
                        <a:pt x="688"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04" name="Google Shape;2184;p34"/>
                <p:cNvSpPr/>
                <p:nvPr/>
              </p:nvSpPr>
              <p:spPr>
                <a:xfrm>
                  <a:off x="5913000" y="3884040"/>
                  <a:ext cx="23040" cy="12960"/>
                </a:xfrm>
                <a:custGeom>
                  <a:avLst/>
                  <a:gdLst/>
                  <a:ahLst/>
                  <a:cxnLst/>
                  <a:rect l="l" t="t" r="r" b="b"/>
                  <a:pathLst>
                    <a:path w="29363" h="16916">
                      <a:moveTo>
                        <a:pt x="679" y="9411"/>
                      </a:moveTo>
                      <a:lnTo>
                        <a:pt x="12957" y="16459"/>
                      </a:lnTo>
                      <a:cubicBezTo>
                        <a:pt x="14152" y="17069"/>
                        <a:pt x="15568" y="17069"/>
                        <a:pt x="16764" y="16459"/>
                      </a:cubicBezTo>
                      <a:lnTo>
                        <a:pt x="28470" y="9696"/>
                      </a:lnTo>
                      <a:cubicBezTo>
                        <a:pt x="29613" y="9030"/>
                        <a:pt x="29708" y="8077"/>
                        <a:pt x="28470" y="7506"/>
                      </a:cubicBezTo>
                      <a:lnTo>
                        <a:pt x="16193" y="457"/>
                      </a:lnTo>
                      <a:cubicBezTo>
                        <a:pt x="14997" y="-152"/>
                        <a:pt x="13581" y="-152"/>
                        <a:pt x="12385" y="457"/>
                      </a:cubicBezTo>
                      <a:lnTo>
                        <a:pt x="679" y="7220"/>
                      </a:lnTo>
                      <a:cubicBezTo>
                        <a:pt x="-178" y="7506"/>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05" name="Google Shape;2185;p34"/>
                <p:cNvSpPr/>
                <p:nvPr/>
              </p:nvSpPr>
              <p:spPr>
                <a:xfrm>
                  <a:off x="5898960" y="3875760"/>
                  <a:ext cx="23040" cy="12960"/>
                </a:xfrm>
                <a:custGeom>
                  <a:avLst/>
                  <a:gdLst/>
                  <a:ahLst/>
                  <a:cxnLst/>
                  <a:rect l="l" t="t" r="r" b="b"/>
                  <a:pathLst>
                    <a:path w="29376" h="16916">
                      <a:moveTo>
                        <a:pt x="716" y="9411"/>
                      </a:moveTo>
                      <a:lnTo>
                        <a:pt x="12898" y="16459"/>
                      </a:lnTo>
                      <a:cubicBezTo>
                        <a:pt x="14127" y="17069"/>
                        <a:pt x="15572" y="17069"/>
                        <a:pt x="16801" y="16459"/>
                      </a:cubicBezTo>
                      <a:lnTo>
                        <a:pt x="28412" y="9792"/>
                      </a:lnTo>
                      <a:cubicBezTo>
                        <a:pt x="29650" y="9125"/>
                        <a:pt x="29745" y="8077"/>
                        <a:pt x="28412" y="7506"/>
                      </a:cubicBezTo>
                      <a:lnTo>
                        <a:pt x="16230" y="457"/>
                      </a:lnTo>
                      <a:cubicBezTo>
                        <a:pt x="15001" y="-152"/>
                        <a:pt x="13556" y="-152"/>
                        <a:pt x="12327" y="457"/>
                      </a:cubicBezTo>
                      <a:lnTo>
                        <a:pt x="716" y="7125"/>
                      </a:lnTo>
                      <a:cubicBezTo>
                        <a:pt x="-141" y="7982"/>
                        <a:pt x="-331" y="8839"/>
                        <a:pt x="716"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06" name="Google Shape;2186;p34"/>
                <p:cNvSpPr/>
                <p:nvPr/>
              </p:nvSpPr>
              <p:spPr>
                <a:xfrm>
                  <a:off x="5884920" y="3867840"/>
                  <a:ext cx="23040" cy="12960"/>
                </a:xfrm>
                <a:custGeom>
                  <a:avLst/>
                  <a:gdLst/>
                  <a:ahLst/>
                  <a:cxnLst/>
                  <a:rect l="l" t="t" r="r" b="b"/>
                  <a:pathLst>
                    <a:path w="29541" h="16916">
                      <a:moveTo>
                        <a:pt x="857" y="9411"/>
                      </a:moveTo>
                      <a:lnTo>
                        <a:pt x="13135" y="16459"/>
                      </a:lnTo>
                      <a:cubicBezTo>
                        <a:pt x="14363" y="17069"/>
                        <a:pt x="15808" y="17069"/>
                        <a:pt x="17037" y="16459"/>
                      </a:cubicBezTo>
                      <a:lnTo>
                        <a:pt x="28648" y="9792"/>
                      </a:lnTo>
                      <a:cubicBezTo>
                        <a:pt x="29791" y="9125"/>
                        <a:pt x="29886" y="8077"/>
                        <a:pt x="28648" y="7506"/>
                      </a:cubicBezTo>
                      <a:lnTo>
                        <a:pt x="16466" y="457"/>
                      </a:lnTo>
                      <a:cubicBezTo>
                        <a:pt x="15237" y="-152"/>
                        <a:pt x="13792" y="-152"/>
                        <a:pt x="12563" y="457"/>
                      </a:cubicBezTo>
                      <a:lnTo>
                        <a:pt x="857" y="7220"/>
                      </a:lnTo>
                      <a:cubicBezTo>
                        <a:pt x="-286" y="7791"/>
                        <a:pt x="-286" y="8458"/>
                        <a:pt x="857"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07" name="Google Shape;2187;p34"/>
                <p:cNvSpPr/>
                <p:nvPr/>
              </p:nvSpPr>
              <p:spPr>
                <a:xfrm>
                  <a:off x="5871240" y="3859560"/>
                  <a:ext cx="22680" cy="12960"/>
                </a:xfrm>
                <a:custGeom>
                  <a:avLst/>
                  <a:gdLst/>
                  <a:ahLst/>
                  <a:cxnLst/>
                  <a:rect l="l" t="t" r="r" b="b"/>
                  <a:pathLst>
                    <a:path w="29308" h="17106">
                      <a:moveTo>
                        <a:pt x="624" y="9601"/>
                      </a:moveTo>
                      <a:lnTo>
                        <a:pt x="12807" y="16650"/>
                      </a:lnTo>
                      <a:cubicBezTo>
                        <a:pt x="14036" y="17259"/>
                        <a:pt x="15481" y="17259"/>
                        <a:pt x="16709" y="16650"/>
                      </a:cubicBezTo>
                      <a:lnTo>
                        <a:pt x="28416" y="9887"/>
                      </a:lnTo>
                      <a:cubicBezTo>
                        <a:pt x="29558" y="9220"/>
                        <a:pt x="29654" y="8268"/>
                        <a:pt x="28416" y="7601"/>
                      </a:cubicBezTo>
                      <a:lnTo>
                        <a:pt x="16709" y="457"/>
                      </a:lnTo>
                      <a:cubicBezTo>
                        <a:pt x="15481" y="-152"/>
                        <a:pt x="14036" y="-152"/>
                        <a:pt x="12807" y="457"/>
                      </a:cubicBezTo>
                      <a:lnTo>
                        <a:pt x="1195" y="7220"/>
                      </a:lnTo>
                      <a:cubicBezTo>
                        <a:pt x="-232" y="8077"/>
                        <a:pt x="-327" y="9125"/>
                        <a:pt x="624" y="960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08" name="Google Shape;2188;p34"/>
                <p:cNvSpPr/>
                <p:nvPr/>
              </p:nvSpPr>
              <p:spPr>
                <a:xfrm>
                  <a:off x="5857200" y="3851640"/>
                  <a:ext cx="23040" cy="12960"/>
                </a:xfrm>
                <a:custGeom>
                  <a:avLst/>
                  <a:gdLst/>
                  <a:ahLst/>
                  <a:cxnLst/>
                  <a:rect l="l" t="t" r="r" b="b"/>
                  <a:pathLst>
                    <a:path w="29375" h="16916">
                      <a:moveTo>
                        <a:pt x="750" y="9411"/>
                      </a:moveTo>
                      <a:lnTo>
                        <a:pt x="12933" y="16459"/>
                      </a:lnTo>
                      <a:cubicBezTo>
                        <a:pt x="14161" y="17069"/>
                        <a:pt x="15606" y="17069"/>
                        <a:pt x="16835" y="16459"/>
                      </a:cubicBezTo>
                      <a:lnTo>
                        <a:pt x="28447" y="9696"/>
                      </a:lnTo>
                      <a:cubicBezTo>
                        <a:pt x="29589" y="9030"/>
                        <a:pt x="29779" y="8077"/>
                        <a:pt x="28447" y="7506"/>
                      </a:cubicBezTo>
                      <a:lnTo>
                        <a:pt x="16264" y="457"/>
                      </a:lnTo>
                      <a:cubicBezTo>
                        <a:pt x="15035" y="-152"/>
                        <a:pt x="13590" y="-152"/>
                        <a:pt x="12362" y="457"/>
                      </a:cubicBezTo>
                      <a:lnTo>
                        <a:pt x="750" y="7220"/>
                      </a:lnTo>
                      <a:cubicBezTo>
                        <a:pt x="-202" y="7887"/>
                        <a:pt x="-297" y="9411"/>
                        <a:pt x="750"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09" name="Google Shape;2189;p34"/>
                <p:cNvSpPr/>
                <p:nvPr/>
              </p:nvSpPr>
              <p:spPr>
                <a:xfrm>
                  <a:off x="5843520" y="3843720"/>
                  <a:ext cx="23040" cy="13320"/>
                </a:xfrm>
                <a:custGeom>
                  <a:avLst/>
                  <a:gdLst/>
                  <a:ahLst/>
                  <a:cxnLst/>
                  <a:rect l="l" t="t" r="r" b="b"/>
                  <a:pathLst>
                    <a:path w="29333" h="17487">
                      <a:moveTo>
                        <a:pt x="649" y="9982"/>
                      </a:moveTo>
                      <a:lnTo>
                        <a:pt x="12832" y="17031"/>
                      </a:lnTo>
                      <a:cubicBezTo>
                        <a:pt x="14060" y="17640"/>
                        <a:pt x="15505" y="17640"/>
                        <a:pt x="16734" y="17031"/>
                      </a:cubicBezTo>
                      <a:lnTo>
                        <a:pt x="28441" y="10363"/>
                      </a:lnTo>
                      <a:cubicBezTo>
                        <a:pt x="29583" y="9696"/>
                        <a:pt x="29678" y="8649"/>
                        <a:pt x="28441" y="8077"/>
                      </a:cubicBezTo>
                      <a:lnTo>
                        <a:pt x="16448" y="457"/>
                      </a:lnTo>
                      <a:cubicBezTo>
                        <a:pt x="15253" y="-152"/>
                        <a:pt x="13837" y="-152"/>
                        <a:pt x="12641" y="457"/>
                      </a:cubicBezTo>
                      <a:lnTo>
                        <a:pt x="934" y="7125"/>
                      </a:lnTo>
                      <a:cubicBezTo>
                        <a:pt x="-208" y="7982"/>
                        <a:pt x="-303" y="9030"/>
                        <a:pt x="649" y="9982"/>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10" name="Google Shape;2190;p34"/>
                <p:cNvSpPr/>
                <p:nvPr/>
              </p:nvSpPr>
              <p:spPr>
                <a:xfrm>
                  <a:off x="5829480" y="3835800"/>
                  <a:ext cx="22680" cy="12600"/>
                </a:xfrm>
                <a:custGeom>
                  <a:avLst/>
                  <a:gdLst/>
                  <a:ahLst/>
                  <a:cxnLst/>
                  <a:rect l="l" t="t" r="r" b="b"/>
                  <a:pathLst>
                    <a:path w="29313" h="16630">
                      <a:moveTo>
                        <a:pt x="688" y="9125"/>
                      </a:moveTo>
                      <a:lnTo>
                        <a:pt x="12871" y="16173"/>
                      </a:lnTo>
                      <a:cubicBezTo>
                        <a:pt x="14099" y="16783"/>
                        <a:pt x="15544" y="16783"/>
                        <a:pt x="16773" y="16173"/>
                      </a:cubicBezTo>
                      <a:lnTo>
                        <a:pt x="28384" y="9506"/>
                      </a:lnTo>
                      <a:cubicBezTo>
                        <a:pt x="29527" y="8839"/>
                        <a:pt x="29717" y="7791"/>
                        <a:pt x="28384" y="7220"/>
                      </a:cubicBezTo>
                      <a:lnTo>
                        <a:pt x="16487" y="457"/>
                      </a:lnTo>
                      <a:cubicBezTo>
                        <a:pt x="15259" y="-152"/>
                        <a:pt x="13814" y="-152"/>
                        <a:pt x="12585" y="457"/>
                      </a:cubicBezTo>
                      <a:lnTo>
                        <a:pt x="973" y="7220"/>
                      </a:lnTo>
                      <a:cubicBezTo>
                        <a:pt x="-169" y="7601"/>
                        <a:pt x="-359" y="8553"/>
                        <a:pt x="688" y="9125"/>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11" name="Google Shape;2191;p34"/>
                <p:cNvSpPr/>
                <p:nvPr/>
              </p:nvSpPr>
              <p:spPr>
                <a:xfrm>
                  <a:off x="5815800" y="3827520"/>
                  <a:ext cx="22680" cy="12960"/>
                </a:xfrm>
                <a:custGeom>
                  <a:avLst/>
                  <a:gdLst/>
                  <a:ahLst/>
                  <a:cxnLst/>
                  <a:rect l="l" t="t" r="r" b="b"/>
                  <a:pathLst>
                    <a:path w="29041" h="17011">
                      <a:moveTo>
                        <a:pt x="357" y="9506"/>
                      </a:moveTo>
                      <a:lnTo>
                        <a:pt x="12635" y="16554"/>
                      </a:lnTo>
                      <a:cubicBezTo>
                        <a:pt x="13830" y="17164"/>
                        <a:pt x="15247" y="17164"/>
                        <a:pt x="16442" y="16554"/>
                      </a:cubicBezTo>
                      <a:lnTo>
                        <a:pt x="28149" y="9792"/>
                      </a:lnTo>
                      <a:cubicBezTo>
                        <a:pt x="29291" y="9125"/>
                        <a:pt x="29386" y="8172"/>
                        <a:pt x="28149" y="7506"/>
                      </a:cubicBezTo>
                      <a:lnTo>
                        <a:pt x="15966" y="457"/>
                      </a:lnTo>
                      <a:cubicBezTo>
                        <a:pt x="14737" y="-152"/>
                        <a:pt x="13293" y="-152"/>
                        <a:pt x="12064" y="457"/>
                      </a:cubicBezTo>
                      <a:lnTo>
                        <a:pt x="357" y="7220"/>
                      </a:lnTo>
                      <a:cubicBezTo>
                        <a:pt x="-119" y="7982"/>
                        <a:pt x="-119" y="8934"/>
                        <a:pt x="357"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12" name="Google Shape;2192;p34"/>
                <p:cNvSpPr/>
                <p:nvPr/>
              </p:nvSpPr>
              <p:spPr>
                <a:xfrm>
                  <a:off x="5801760" y="3819600"/>
                  <a:ext cx="23040" cy="12960"/>
                </a:xfrm>
                <a:custGeom>
                  <a:avLst/>
                  <a:gdLst/>
                  <a:ahLst/>
                  <a:cxnLst/>
                  <a:rect l="l" t="t" r="r" b="b"/>
                  <a:pathLst>
                    <a:path w="29376" h="16916">
                      <a:moveTo>
                        <a:pt x="716" y="9411"/>
                      </a:moveTo>
                      <a:lnTo>
                        <a:pt x="12898" y="16459"/>
                      </a:lnTo>
                      <a:cubicBezTo>
                        <a:pt x="14127" y="17069"/>
                        <a:pt x="15572" y="17069"/>
                        <a:pt x="16801" y="16459"/>
                      </a:cubicBezTo>
                      <a:lnTo>
                        <a:pt x="28412" y="9696"/>
                      </a:lnTo>
                      <a:cubicBezTo>
                        <a:pt x="29650" y="9030"/>
                        <a:pt x="29745" y="8077"/>
                        <a:pt x="28412" y="7506"/>
                      </a:cubicBezTo>
                      <a:lnTo>
                        <a:pt x="16230" y="457"/>
                      </a:lnTo>
                      <a:cubicBezTo>
                        <a:pt x="15001" y="-152"/>
                        <a:pt x="13556" y="-152"/>
                        <a:pt x="12327" y="457"/>
                      </a:cubicBezTo>
                      <a:lnTo>
                        <a:pt x="716" y="7220"/>
                      </a:lnTo>
                      <a:cubicBezTo>
                        <a:pt x="-141" y="7791"/>
                        <a:pt x="-331" y="8839"/>
                        <a:pt x="716"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13" name="Google Shape;2193;p34"/>
                <p:cNvSpPr/>
                <p:nvPr/>
              </p:nvSpPr>
              <p:spPr>
                <a:xfrm>
                  <a:off x="5968440" y="3916080"/>
                  <a:ext cx="33480" cy="19080"/>
                </a:xfrm>
                <a:custGeom>
                  <a:avLst/>
                  <a:gdLst/>
                  <a:ahLst/>
                  <a:cxnLst/>
                  <a:rect l="l" t="t" r="r" b="b"/>
                  <a:pathLst>
                    <a:path w="42331" h="24441">
                      <a:moveTo>
                        <a:pt x="607" y="9411"/>
                      </a:moveTo>
                      <a:lnTo>
                        <a:pt x="25829" y="23984"/>
                      </a:lnTo>
                      <a:cubicBezTo>
                        <a:pt x="27058" y="24594"/>
                        <a:pt x="28503" y="24594"/>
                        <a:pt x="29732" y="23984"/>
                      </a:cubicBezTo>
                      <a:lnTo>
                        <a:pt x="41439" y="17221"/>
                      </a:lnTo>
                      <a:cubicBezTo>
                        <a:pt x="42581" y="16555"/>
                        <a:pt x="42676" y="15602"/>
                        <a:pt x="41439" y="15031"/>
                      </a:cubicBezTo>
                      <a:lnTo>
                        <a:pt x="16121" y="457"/>
                      </a:lnTo>
                      <a:cubicBezTo>
                        <a:pt x="14892" y="-152"/>
                        <a:pt x="13448" y="-152"/>
                        <a:pt x="12219" y="457"/>
                      </a:cubicBezTo>
                      <a:lnTo>
                        <a:pt x="607" y="7220"/>
                      </a:lnTo>
                      <a:cubicBezTo>
                        <a:pt x="-154" y="7792"/>
                        <a:pt x="-249" y="8839"/>
                        <a:pt x="607"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14" name="Google Shape;2194;p34"/>
                <p:cNvSpPr/>
                <p:nvPr/>
              </p:nvSpPr>
              <p:spPr>
                <a:xfrm>
                  <a:off x="5947920" y="3919680"/>
                  <a:ext cx="23040" cy="12960"/>
                </a:xfrm>
                <a:custGeom>
                  <a:avLst/>
                  <a:gdLst/>
                  <a:ahLst/>
                  <a:cxnLst/>
                  <a:rect l="l" t="t" r="r" b="b"/>
                  <a:pathLst>
                    <a:path w="29345" h="17142">
                      <a:moveTo>
                        <a:pt x="720" y="9541"/>
                      </a:moveTo>
                      <a:lnTo>
                        <a:pt x="12903" y="16685"/>
                      </a:lnTo>
                      <a:cubicBezTo>
                        <a:pt x="14131" y="17295"/>
                        <a:pt x="15576" y="17295"/>
                        <a:pt x="16805" y="16685"/>
                      </a:cubicBezTo>
                      <a:lnTo>
                        <a:pt x="28416" y="9923"/>
                      </a:lnTo>
                      <a:cubicBezTo>
                        <a:pt x="29559" y="9256"/>
                        <a:pt x="29749" y="8303"/>
                        <a:pt x="28416" y="7732"/>
                      </a:cubicBezTo>
                      <a:lnTo>
                        <a:pt x="16519" y="493"/>
                      </a:lnTo>
                      <a:cubicBezTo>
                        <a:pt x="15302" y="-164"/>
                        <a:pt x="13834" y="-164"/>
                        <a:pt x="12617" y="493"/>
                      </a:cubicBezTo>
                      <a:lnTo>
                        <a:pt x="1005" y="7256"/>
                      </a:lnTo>
                      <a:cubicBezTo>
                        <a:pt x="-232" y="8017"/>
                        <a:pt x="-327" y="8970"/>
                        <a:pt x="720" y="954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15" name="Google Shape;2195;p34"/>
                <p:cNvSpPr/>
                <p:nvPr/>
              </p:nvSpPr>
              <p:spPr>
                <a:xfrm>
                  <a:off x="5934240" y="3911760"/>
                  <a:ext cx="23040" cy="12960"/>
                </a:xfrm>
                <a:custGeom>
                  <a:avLst/>
                  <a:gdLst/>
                  <a:ahLst/>
                  <a:cxnLst/>
                  <a:rect l="l" t="t" r="r" b="b"/>
                  <a:pathLst>
                    <a:path w="29363" h="16916">
                      <a:moveTo>
                        <a:pt x="679" y="9411"/>
                      </a:moveTo>
                      <a:lnTo>
                        <a:pt x="12861" y="16459"/>
                      </a:lnTo>
                      <a:cubicBezTo>
                        <a:pt x="14090" y="17069"/>
                        <a:pt x="15535" y="17069"/>
                        <a:pt x="16764" y="16459"/>
                      </a:cubicBezTo>
                      <a:lnTo>
                        <a:pt x="28471" y="9696"/>
                      </a:lnTo>
                      <a:cubicBezTo>
                        <a:pt x="29613" y="9030"/>
                        <a:pt x="29708" y="8077"/>
                        <a:pt x="28471"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16" name="Google Shape;2196;p34"/>
                <p:cNvSpPr/>
                <p:nvPr/>
              </p:nvSpPr>
              <p:spPr>
                <a:xfrm>
                  <a:off x="5920200" y="3903840"/>
                  <a:ext cx="23040" cy="12960"/>
                </a:xfrm>
                <a:custGeom>
                  <a:avLst/>
                  <a:gdLst/>
                  <a:ahLst/>
                  <a:cxnLst/>
                  <a:rect l="l" t="t" r="r" b="b"/>
                  <a:pathLst>
                    <a:path w="29341" h="16916">
                      <a:moveTo>
                        <a:pt x="716" y="9411"/>
                      </a:moveTo>
                      <a:lnTo>
                        <a:pt x="12898" y="16459"/>
                      </a:lnTo>
                      <a:cubicBezTo>
                        <a:pt x="14127" y="17069"/>
                        <a:pt x="15572" y="17069"/>
                        <a:pt x="16801" y="16459"/>
                      </a:cubicBezTo>
                      <a:lnTo>
                        <a:pt x="28412" y="9792"/>
                      </a:lnTo>
                      <a:cubicBezTo>
                        <a:pt x="29554" y="9125"/>
                        <a:pt x="29745" y="8077"/>
                        <a:pt x="28412" y="7506"/>
                      </a:cubicBezTo>
                      <a:lnTo>
                        <a:pt x="16230" y="457"/>
                      </a:lnTo>
                      <a:cubicBezTo>
                        <a:pt x="15001" y="-152"/>
                        <a:pt x="13556" y="-152"/>
                        <a:pt x="12327" y="457"/>
                      </a:cubicBezTo>
                      <a:lnTo>
                        <a:pt x="716" y="7125"/>
                      </a:lnTo>
                      <a:cubicBezTo>
                        <a:pt x="-141" y="7791"/>
                        <a:pt x="-331" y="8839"/>
                        <a:pt x="716"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17" name="Google Shape;2197;p34"/>
                <p:cNvSpPr/>
                <p:nvPr/>
              </p:nvSpPr>
              <p:spPr>
                <a:xfrm>
                  <a:off x="5906160" y="3895560"/>
                  <a:ext cx="23040" cy="12960"/>
                </a:xfrm>
                <a:custGeom>
                  <a:avLst/>
                  <a:gdLst/>
                  <a:ahLst/>
                  <a:cxnLst/>
                  <a:rect l="l" t="t" r="r" b="b"/>
                  <a:pathLst>
                    <a:path w="29363" h="17011">
                      <a:moveTo>
                        <a:pt x="679" y="9506"/>
                      </a:moveTo>
                      <a:lnTo>
                        <a:pt x="12957" y="16554"/>
                      </a:lnTo>
                      <a:cubicBezTo>
                        <a:pt x="14185" y="17164"/>
                        <a:pt x="15630" y="17164"/>
                        <a:pt x="16859" y="16554"/>
                      </a:cubicBezTo>
                      <a:lnTo>
                        <a:pt x="28470" y="9792"/>
                      </a:lnTo>
                      <a:cubicBezTo>
                        <a:pt x="29613" y="9125"/>
                        <a:pt x="29708" y="8077"/>
                        <a:pt x="28470" y="7506"/>
                      </a:cubicBezTo>
                      <a:lnTo>
                        <a:pt x="16288" y="457"/>
                      </a:lnTo>
                      <a:cubicBezTo>
                        <a:pt x="15059" y="-152"/>
                        <a:pt x="13614" y="-152"/>
                        <a:pt x="12385" y="457"/>
                      </a:cubicBezTo>
                      <a:lnTo>
                        <a:pt x="679" y="7220"/>
                      </a:lnTo>
                      <a:cubicBezTo>
                        <a:pt x="-178" y="7982"/>
                        <a:pt x="-273" y="8935"/>
                        <a:pt x="679"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18" name="Google Shape;2198;p34"/>
                <p:cNvSpPr/>
                <p:nvPr/>
              </p:nvSpPr>
              <p:spPr>
                <a:xfrm>
                  <a:off x="5892480" y="3887640"/>
                  <a:ext cx="22680" cy="12960"/>
                </a:xfrm>
                <a:custGeom>
                  <a:avLst/>
                  <a:gdLst/>
                  <a:ahLst/>
                  <a:cxnLst/>
                  <a:rect l="l" t="t" r="r" b="b"/>
                  <a:pathLst>
                    <a:path w="29244" h="17106">
                      <a:moveTo>
                        <a:pt x="560" y="9601"/>
                      </a:moveTo>
                      <a:lnTo>
                        <a:pt x="12742" y="16650"/>
                      </a:lnTo>
                      <a:cubicBezTo>
                        <a:pt x="13971" y="17259"/>
                        <a:pt x="15416" y="17259"/>
                        <a:pt x="16645" y="16650"/>
                      </a:cubicBezTo>
                      <a:lnTo>
                        <a:pt x="28352" y="9697"/>
                      </a:lnTo>
                      <a:cubicBezTo>
                        <a:pt x="29494" y="9030"/>
                        <a:pt x="29589" y="8077"/>
                        <a:pt x="28352" y="7506"/>
                      </a:cubicBezTo>
                      <a:lnTo>
                        <a:pt x="16169" y="457"/>
                      </a:lnTo>
                      <a:cubicBezTo>
                        <a:pt x="14940" y="-152"/>
                        <a:pt x="13495" y="-152"/>
                        <a:pt x="12267" y="457"/>
                      </a:cubicBezTo>
                      <a:lnTo>
                        <a:pt x="655" y="7220"/>
                      </a:lnTo>
                      <a:cubicBezTo>
                        <a:pt x="-202" y="7982"/>
                        <a:pt x="-202" y="9030"/>
                        <a:pt x="560" y="960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19" name="Google Shape;2199;p34"/>
                <p:cNvSpPr/>
                <p:nvPr/>
              </p:nvSpPr>
              <p:spPr>
                <a:xfrm>
                  <a:off x="5878440" y="3879720"/>
                  <a:ext cx="23040" cy="12960"/>
                </a:xfrm>
                <a:custGeom>
                  <a:avLst/>
                  <a:gdLst/>
                  <a:ahLst/>
                  <a:cxnLst/>
                  <a:rect l="l" t="t" r="r" b="b"/>
                  <a:pathLst>
                    <a:path w="29376" h="16916">
                      <a:moveTo>
                        <a:pt x="750" y="9411"/>
                      </a:moveTo>
                      <a:lnTo>
                        <a:pt x="12933" y="16459"/>
                      </a:lnTo>
                      <a:cubicBezTo>
                        <a:pt x="14161" y="17069"/>
                        <a:pt x="15606" y="17069"/>
                        <a:pt x="16835" y="16459"/>
                      </a:cubicBezTo>
                      <a:lnTo>
                        <a:pt x="28447" y="9792"/>
                      </a:lnTo>
                      <a:cubicBezTo>
                        <a:pt x="29589" y="9125"/>
                        <a:pt x="29779" y="8077"/>
                        <a:pt x="28447" y="7506"/>
                      </a:cubicBezTo>
                      <a:lnTo>
                        <a:pt x="16264" y="457"/>
                      </a:lnTo>
                      <a:cubicBezTo>
                        <a:pt x="15035" y="-152"/>
                        <a:pt x="13590" y="-152"/>
                        <a:pt x="12362" y="457"/>
                      </a:cubicBezTo>
                      <a:lnTo>
                        <a:pt x="750" y="7125"/>
                      </a:lnTo>
                      <a:cubicBezTo>
                        <a:pt x="-202" y="7792"/>
                        <a:pt x="-297" y="8839"/>
                        <a:pt x="750"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20" name="Google Shape;2200;p34"/>
                <p:cNvSpPr/>
                <p:nvPr/>
              </p:nvSpPr>
              <p:spPr>
                <a:xfrm>
                  <a:off x="5864760" y="3871440"/>
                  <a:ext cx="23040" cy="12960"/>
                </a:xfrm>
                <a:custGeom>
                  <a:avLst/>
                  <a:gdLst/>
                  <a:ahLst/>
                  <a:cxnLst/>
                  <a:rect l="l" t="t" r="r" b="b"/>
                  <a:pathLst>
                    <a:path w="29363" h="16916">
                      <a:moveTo>
                        <a:pt x="679" y="9411"/>
                      </a:moveTo>
                      <a:lnTo>
                        <a:pt x="12861" y="16459"/>
                      </a:lnTo>
                      <a:cubicBezTo>
                        <a:pt x="14090" y="17069"/>
                        <a:pt x="15535" y="17069"/>
                        <a:pt x="16764" y="16459"/>
                      </a:cubicBezTo>
                      <a:lnTo>
                        <a:pt x="28470" y="9792"/>
                      </a:lnTo>
                      <a:cubicBezTo>
                        <a:pt x="29613" y="9125"/>
                        <a:pt x="29708" y="8077"/>
                        <a:pt x="28470" y="7506"/>
                      </a:cubicBezTo>
                      <a:lnTo>
                        <a:pt x="16193" y="457"/>
                      </a:lnTo>
                      <a:cubicBezTo>
                        <a:pt x="14997" y="-152"/>
                        <a:pt x="13581" y="-152"/>
                        <a:pt x="12385" y="457"/>
                      </a:cubicBezTo>
                      <a:lnTo>
                        <a:pt x="679" y="7220"/>
                      </a:lnTo>
                      <a:cubicBezTo>
                        <a:pt x="-178" y="7792"/>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21" name="Google Shape;2201;p34"/>
                <p:cNvSpPr/>
                <p:nvPr/>
              </p:nvSpPr>
              <p:spPr>
                <a:xfrm>
                  <a:off x="5850720" y="3863520"/>
                  <a:ext cx="23040" cy="12960"/>
                </a:xfrm>
                <a:custGeom>
                  <a:avLst/>
                  <a:gdLst/>
                  <a:ahLst/>
                  <a:cxnLst/>
                  <a:rect l="l" t="t" r="r" b="b"/>
                  <a:pathLst>
                    <a:path w="29341" h="17011">
                      <a:moveTo>
                        <a:pt x="716" y="9506"/>
                      </a:moveTo>
                      <a:lnTo>
                        <a:pt x="12898" y="16554"/>
                      </a:lnTo>
                      <a:cubicBezTo>
                        <a:pt x="14127" y="17164"/>
                        <a:pt x="15572" y="17164"/>
                        <a:pt x="16801" y="16554"/>
                      </a:cubicBezTo>
                      <a:lnTo>
                        <a:pt x="28412" y="9792"/>
                      </a:lnTo>
                      <a:cubicBezTo>
                        <a:pt x="29554" y="9125"/>
                        <a:pt x="29745" y="8172"/>
                        <a:pt x="28412" y="7506"/>
                      </a:cubicBezTo>
                      <a:lnTo>
                        <a:pt x="16230" y="457"/>
                      </a:lnTo>
                      <a:cubicBezTo>
                        <a:pt x="15001" y="-152"/>
                        <a:pt x="13556" y="-152"/>
                        <a:pt x="12327" y="457"/>
                      </a:cubicBezTo>
                      <a:lnTo>
                        <a:pt x="716" y="7220"/>
                      </a:lnTo>
                      <a:cubicBezTo>
                        <a:pt x="-141" y="7982"/>
                        <a:pt x="-331" y="8935"/>
                        <a:pt x="716"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22" name="Google Shape;2202;p34"/>
                <p:cNvSpPr/>
                <p:nvPr/>
              </p:nvSpPr>
              <p:spPr>
                <a:xfrm>
                  <a:off x="5837040" y="3855600"/>
                  <a:ext cx="23040" cy="12960"/>
                </a:xfrm>
                <a:custGeom>
                  <a:avLst/>
                  <a:gdLst/>
                  <a:ahLst/>
                  <a:cxnLst/>
                  <a:rect l="l" t="t" r="r" b="b"/>
                  <a:pathLst>
                    <a:path w="29363" h="16916">
                      <a:moveTo>
                        <a:pt x="679" y="9411"/>
                      </a:moveTo>
                      <a:lnTo>
                        <a:pt x="12957" y="16459"/>
                      </a:lnTo>
                      <a:cubicBezTo>
                        <a:pt x="14185" y="17069"/>
                        <a:pt x="15630" y="17069"/>
                        <a:pt x="16859" y="16459"/>
                      </a:cubicBezTo>
                      <a:lnTo>
                        <a:pt x="28471" y="9696"/>
                      </a:lnTo>
                      <a:cubicBezTo>
                        <a:pt x="29613" y="9030"/>
                        <a:pt x="29708" y="8077"/>
                        <a:pt x="28471" y="7506"/>
                      </a:cubicBezTo>
                      <a:lnTo>
                        <a:pt x="16288" y="457"/>
                      </a:lnTo>
                      <a:cubicBezTo>
                        <a:pt x="15059" y="-152"/>
                        <a:pt x="13614" y="-152"/>
                        <a:pt x="12385" y="457"/>
                      </a:cubicBezTo>
                      <a:lnTo>
                        <a:pt x="679" y="7220"/>
                      </a:lnTo>
                      <a:cubicBezTo>
                        <a:pt x="-178" y="7791"/>
                        <a:pt x="-273" y="8839"/>
                        <a:pt x="679"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23" name="Google Shape;2203;p34"/>
                <p:cNvSpPr/>
                <p:nvPr/>
              </p:nvSpPr>
              <p:spPr>
                <a:xfrm>
                  <a:off x="5823000" y="3847680"/>
                  <a:ext cx="22680" cy="12960"/>
                </a:xfrm>
                <a:custGeom>
                  <a:avLst/>
                  <a:gdLst/>
                  <a:ahLst/>
                  <a:cxnLst/>
                  <a:rect l="l" t="t" r="r" b="b"/>
                  <a:pathLst>
                    <a:path w="29291" h="16916">
                      <a:moveTo>
                        <a:pt x="607" y="9411"/>
                      </a:moveTo>
                      <a:lnTo>
                        <a:pt x="12790" y="16459"/>
                      </a:lnTo>
                      <a:cubicBezTo>
                        <a:pt x="14019" y="17069"/>
                        <a:pt x="15464" y="17069"/>
                        <a:pt x="16692" y="16459"/>
                      </a:cubicBezTo>
                      <a:lnTo>
                        <a:pt x="28399" y="9791"/>
                      </a:lnTo>
                      <a:cubicBezTo>
                        <a:pt x="29541" y="9125"/>
                        <a:pt x="29636" y="8077"/>
                        <a:pt x="28399" y="7506"/>
                      </a:cubicBezTo>
                      <a:lnTo>
                        <a:pt x="16121" y="457"/>
                      </a:lnTo>
                      <a:cubicBezTo>
                        <a:pt x="14893" y="-152"/>
                        <a:pt x="13448" y="-152"/>
                        <a:pt x="12219" y="457"/>
                      </a:cubicBezTo>
                      <a:lnTo>
                        <a:pt x="607" y="7124"/>
                      </a:lnTo>
                      <a:cubicBezTo>
                        <a:pt x="-154" y="7791"/>
                        <a:pt x="-249" y="8839"/>
                        <a:pt x="607"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24" name="Google Shape;2204;p34"/>
                <p:cNvSpPr/>
                <p:nvPr/>
              </p:nvSpPr>
              <p:spPr>
                <a:xfrm>
                  <a:off x="5809320" y="3839400"/>
                  <a:ext cx="23040" cy="12960"/>
                </a:xfrm>
                <a:custGeom>
                  <a:avLst/>
                  <a:gdLst/>
                  <a:ahLst/>
                  <a:cxnLst/>
                  <a:rect l="l" t="t" r="r" b="b"/>
                  <a:pathLst>
                    <a:path w="29376" h="17011">
                      <a:moveTo>
                        <a:pt x="750" y="9506"/>
                      </a:moveTo>
                      <a:lnTo>
                        <a:pt x="12933" y="16555"/>
                      </a:lnTo>
                      <a:cubicBezTo>
                        <a:pt x="14161" y="17164"/>
                        <a:pt x="15606" y="17164"/>
                        <a:pt x="16835" y="16555"/>
                      </a:cubicBezTo>
                      <a:lnTo>
                        <a:pt x="28447" y="9792"/>
                      </a:lnTo>
                      <a:cubicBezTo>
                        <a:pt x="29589" y="9125"/>
                        <a:pt x="29779" y="8077"/>
                        <a:pt x="28447" y="7506"/>
                      </a:cubicBezTo>
                      <a:lnTo>
                        <a:pt x="16264" y="457"/>
                      </a:lnTo>
                      <a:cubicBezTo>
                        <a:pt x="15035" y="-152"/>
                        <a:pt x="13590" y="-152"/>
                        <a:pt x="12362" y="457"/>
                      </a:cubicBezTo>
                      <a:lnTo>
                        <a:pt x="750" y="7220"/>
                      </a:lnTo>
                      <a:cubicBezTo>
                        <a:pt x="-202" y="7982"/>
                        <a:pt x="-297" y="8934"/>
                        <a:pt x="750"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25" name="Google Shape;2205;p34"/>
                <p:cNvSpPr/>
                <p:nvPr/>
              </p:nvSpPr>
              <p:spPr>
                <a:xfrm>
                  <a:off x="5778000" y="3821400"/>
                  <a:ext cx="40320" cy="22680"/>
                </a:xfrm>
                <a:custGeom>
                  <a:avLst/>
                  <a:gdLst/>
                  <a:ahLst/>
                  <a:cxnLst/>
                  <a:rect l="l" t="t" r="r" b="b"/>
                  <a:pathLst>
                    <a:path w="50834" h="28917">
                      <a:moveTo>
                        <a:pt x="830" y="9411"/>
                      </a:moveTo>
                      <a:lnTo>
                        <a:pt x="34428" y="28461"/>
                      </a:lnTo>
                      <a:cubicBezTo>
                        <a:pt x="35624" y="29070"/>
                        <a:pt x="37040" y="29070"/>
                        <a:pt x="38235" y="28461"/>
                      </a:cubicBezTo>
                      <a:lnTo>
                        <a:pt x="49942" y="21698"/>
                      </a:lnTo>
                      <a:cubicBezTo>
                        <a:pt x="51084" y="21031"/>
                        <a:pt x="51179" y="20079"/>
                        <a:pt x="49942" y="19507"/>
                      </a:cubicBezTo>
                      <a:lnTo>
                        <a:pt x="16344" y="457"/>
                      </a:lnTo>
                      <a:cubicBezTo>
                        <a:pt x="15116" y="-152"/>
                        <a:pt x="13671" y="-152"/>
                        <a:pt x="12442" y="457"/>
                      </a:cubicBezTo>
                      <a:lnTo>
                        <a:pt x="830" y="7125"/>
                      </a:lnTo>
                      <a:cubicBezTo>
                        <a:pt x="-26" y="7792"/>
                        <a:pt x="-502" y="8839"/>
                        <a:pt x="830" y="9411"/>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26" name="Google Shape;2206;p34"/>
                <p:cNvSpPr/>
                <p:nvPr/>
              </p:nvSpPr>
              <p:spPr>
                <a:xfrm>
                  <a:off x="5961600" y="3927600"/>
                  <a:ext cx="26640" cy="14760"/>
                </a:xfrm>
                <a:custGeom>
                  <a:avLst/>
                  <a:gdLst/>
                  <a:ahLst/>
                  <a:cxnLst/>
                  <a:rect l="l" t="t" r="r" b="b"/>
                  <a:pathLst>
                    <a:path w="33968" h="19459">
                      <a:moveTo>
                        <a:pt x="870" y="9506"/>
                      </a:moveTo>
                      <a:lnTo>
                        <a:pt x="17526" y="19031"/>
                      </a:lnTo>
                      <a:cubicBezTo>
                        <a:pt x="18764" y="19603"/>
                        <a:pt x="20190" y="19603"/>
                        <a:pt x="21428" y="19031"/>
                      </a:cubicBezTo>
                      <a:lnTo>
                        <a:pt x="33040" y="12268"/>
                      </a:lnTo>
                      <a:cubicBezTo>
                        <a:pt x="34182" y="11602"/>
                        <a:pt x="34372" y="10554"/>
                        <a:pt x="33040" y="9982"/>
                      </a:cubicBezTo>
                      <a:lnTo>
                        <a:pt x="16384" y="457"/>
                      </a:lnTo>
                      <a:cubicBezTo>
                        <a:pt x="15155" y="-152"/>
                        <a:pt x="13710" y="-152"/>
                        <a:pt x="12481" y="457"/>
                      </a:cubicBezTo>
                      <a:lnTo>
                        <a:pt x="870" y="7220"/>
                      </a:lnTo>
                      <a:cubicBezTo>
                        <a:pt x="13" y="7982"/>
                        <a:pt x="-558" y="8934"/>
                        <a:pt x="870" y="9506"/>
                      </a:cubicBezTo>
                      <a:close/>
                    </a:path>
                  </a:pathLst>
                </a:custGeom>
                <a:solidFill>
                  <a:srgbClr val="3A2C6D"/>
                </a:solidFill>
                <a:ln w="0">
                  <a:noFill/>
                </a:ln>
              </p:spPr>
              <p:style>
                <a:lnRef idx="0">
                  <a:scrgbClr r="0" g="0" b="0"/>
                </a:lnRef>
                <a:fillRef idx="0">
                  <a:scrgbClr r="0" g="0" b="0"/>
                </a:fillRef>
                <a:effectRef idx="0">
                  <a:scrgbClr r="0" g="0" b="0"/>
                </a:effectRef>
                <a:fontRef idx="minor"/>
              </p:style>
            </p:sp>
          </p:grpSp>
          <p:grpSp>
            <p:nvGrpSpPr>
              <p:cNvPr id="727" name="Google Shape;2207;p34"/>
              <p:cNvGrpSpPr/>
              <p:nvPr/>
            </p:nvGrpSpPr>
            <p:grpSpPr>
              <a:xfrm>
                <a:off x="5841360" y="3596760"/>
                <a:ext cx="229680" cy="310320"/>
                <a:chOff x="5841360" y="3596760"/>
                <a:chExt cx="229680" cy="310320"/>
              </a:xfrm>
            </p:grpSpPr>
            <p:grpSp>
              <p:nvGrpSpPr>
                <p:cNvPr id="728" name="Google Shape;2208;p34"/>
                <p:cNvGrpSpPr/>
                <p:nvPr/>
              </p:nvGrpSpPr>
              <p:grpSpPr>
                <a:xfrm>
                  <a:off x="5841360" y="3596760"/>
                  <a:ext cx="229680" cy="310320"/>
                  <a:chOff x="5841360" y="3596760"/>
                  <a:chExt cx="229680" cy="310320"/>
                </a:xfrm>
              </p:grpSpPr>
              <p:sp>
                <p:nvSpPr>
                  <p:cNvPr id="729" name="Google Shape;2209;p34"/>
                  <p:cNvSpPr/>
                  <p:nvPr/>
                </p:nvSpPr>
                <p:spPr>
                  <a:xfrm>
                    <a:off x="5841360" y="3596760"/>
                    <a:ext cx="229680" cy="310320"/>
                  </a:xfrm>
                  <a:custGeom>
                    <a:avLst/>
                    <a:gdLst/>
                    <a:ahLst/>
                    <a:cxnLst/>
                    <a:rect l="l" t="t" r="r" b="b"/>
                    <a:pathLst>
                      <a:path w="286484" h="386884">
                        <a:moveTo>
                          <a:pt x="277062" y="386884"/>
                        </a:moveTo>
                        <a:lnTo>
                          <a:pt x="277062" y="386884"/>
                        </a:lnTo>
                        <a:lnTo>
                          <a:pt x="0" y="226674"/>
                        </a:lnTo>
                        <a:lnTo>
                          <a:pt x="0" y="8646"/>
                        </a:lnTo>
                        <a:lnTo>
                          <a:pt x="2094" y="3693"/>
                        </a:lnTo>
                        <a:lnTo>
                          <a:pt x="4378" y="2550"/>
                        </a:lnTo>
                        <a:lnTo>
                          <a:pt x="4378" y="2550"/>
                        </a:lnTo>
                        <a:cubicBezTo>
                          <a:pt x="10268" y="-850"/>
                          <a:pt x="17524" y="-850"/>
                          <a:pt x="23414" y="2550"/>
                        </a:cubicBezTo>
                        <a:lnTo>
                          <a:pt x="276967" y="149140"/>
                        </a:lnTo>
                        <a:cubicBezTo>
                          <a:pt x="282880" y="152559"/>
                          <a:pt x="286511" y="158884"/>
                          <a:pt x="286485" y="165714"/>
                        </a:cubicBezTo>
                        <a:lnTo>
                          <a:pt x="286485" y="370310"/>
                        </a:lnTo>
                        <a:cubicBezTo>
                          <a:pt x="284867" y="380883"/>
                          <a:pt x="282963" y="383836"/>
                          <a:pt x="277062" y="386884"/>
                        </a:cubicBezTo>
                        <a:close/>
                      </a:path>
                    </a:pathLst>
                  </a:custGeom>
                  <a:solidFill>
                    <a:srgbClr val="E5E5E5"/>
                  </a:solidFill>
                  <a:ln w="0">
                    <a:noFill/>
                  </a:ln>
                </p:spPr>
                <p:style>
                  <a:lnRef idx="0">
                    <a:scrgbClr r="0" g="0" b="0"/>
                  </a:lnRef>
                  <a:fillRef idx="0">
                    <a:scrgbClr r="0" g="0" b="0"/>
                  </a:fillRef>
                  <a:effectRef idx="0">
                    <a:scrgbClr r="0" g="0" b="0"/>
                  </a:effectRef>
                  <a:fontRef idx="minor"/>
                </p:style>
              </p:sp>
              <p:sp>
                <p:nvSpPr>
                  <p:cNvPr id="730" name="Google Shape;2210;p34"/>
                  <p:cNvSpPr/>
                  <p:nvPr/>
                </p:nvSpPr>
                <p:spPr>
                  <a:xfrm>
                    <a:off x="5841360" y="3596760"/>
                    <a:ext cx="227880" cy="140400"/>
                  </a:xfrm>
                  <a:custGeom>
                    <a:avLst/>
                    <a:gdLst/>
                    <a:ahLst/>
                    <a:cxnLst/>
                    <a:rect l="l" t="t" r="r" b="b"/>
                    <a:pathLst>
                      <a:path w="284295" h="175524">
                        <a:moveTo>
                          <a:pt x="251650" y="175524"/>
                        </a:moveTo>
                        <a:lnTo>
                          <a:pt x="0" y="15885"/>
                        </a:lnTo>
                        <a:lnTo>
                          <a:pt x="0" y="8646"/>
                        </a:lnTo>
                        <a:lnTo>
                          <a:pt x="2094" y="3693"/>
                        </a:lnTo>
                        <a:lnTo>
                          <a:pt x="4378" y="2550"/>
                        </a:lnTo>
                        <a:cubicBezTo>
                          <a:pt x="10268" y="-850"/>
                          <a:pt x="17524" y="-850"/>
                          <a:pt x="23414" y="2550"/>
                        </a:cubicBezTo>
                        <a:lnTo>
                          <a:pt x="276967" y="149140"/>
                        </a:lnTo>
                        <a:cubicBezTo>
                          <a:pt x="280042" y="150940"/>
                          <a:pt x="282574" y="153540"/>
                          <a:pt x="284296" y="156665"/>
                        </a:cubicBezTo>
                        <a:close/>
                      </a:path>
                    </a:pathLst>
                  </a:custGeom>
                  <a:solidFill>
                    <a:srgbClr val="E5E5E5"/>
                  </a:solidFill>
                  <a:ln w="0">
                    <a:noFill/>
                  </a:ln>
                </p:spPr>
                <p:style>
                  <a:lnRef idx="0">
                    <a:scrgbClr r="0" g="0" b="0"/>
                  </a:lnRef>
                  <a:fillRef idx="0">
                    <a:scrgbClr r="0" g="0" b="0"/>
                  </a:fillRef>
                  <a:effectRef idx="0">
                    <a:scrgbClr r="0" g="0" b="0"/>
                  </a:effectRef>
                  <a:fontRef idx="minor"/>
                </p:style>
              </p:sp>
              <p:sp>
                <p:nvSpPr>
                  <p:cNvPr id="731" name="Google Shape;2211;p34"/>
                  <p:cNvSpPr/>
                  <p:nvPr/>
                </p:nvSpPr>
                <p:spPr>
                  <a:xfrm>
                    <a:off x="5841360" y="3599280"/>
                    <a:ext cx="222480" cy="307800"/>
                  </a:xfrm>
                  <a:custGeom>
                    <a:avLst/>
                    <a:gdLst/>
                    <a:ahLst/>
                    <a:cxnLst/>
                    <a:rect l="l" t="t" r="r" b="b"/>
                    <a:pathLst>
                      <a:path w="277444" h="383687">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DCEEFF"/>
                  </a:solidFill>
                  <a:ln w="0">
                    <a:noFill/>
                  </a:ln>
                </p:spPr>
                <p:style>
                  <a:lnRef idx="0">
                    <a:scrgbClr r="0" g="0" b="0"/>
                  </a:lnRef>
                  <a:fillRef idx="0">
                    <a:scrgbClr r="0" g="0" b="0"/>
                  </a:fillRef>
                  <a:effectRef idx="0">
                    <a:scrgbClr r="0" g="0" b="0"/>
                  </a:effectRef>
                  <a:fontRef idx="minor"/>
                </p:style>
              </p:sp>
              <p:sp>
                <p:nvSpPr>
                  <p:cNvPr id="732" name="Google Shape;2212;p34"/>
                  <p:cNvSpPr/>
                  <p:nvPr/>
                </p:nvSpPr>
                <p:spPr>
                  <a:xfrm>
                    <a:off x="5841360" y="3599280"/>
                    <a:ext cx="222480" cy="307800"/>
                  </a:xfrm>
                  <a:custGeom>
                    <a:avLst/>
                    <a:gdLst/>
                    <a:ahLst/>
                    <a:cxnLst/>
                    <a:rect l="l" t="t" r="r" b="b"/>
                    <a:pathLst>
                      <a:path w="277444" h="383687">
                        <a:moveTo>
                          <a:pt x="6283" y="497"/>
                        </a:moveTo>
                        <a:lnTo>
                          <a:pt x="272781" y="154230"/>
                        </a:lnTo>
                        <a:cubicBezTo>
                          <a:pt x="275643" y="155926"/>
                          <a:pt x="277410" y="159002"/>
                          <a:pt x="277445" y="162326"/>
                        </a:cubicBezTo>
                        <a:lnTo>
                          <a:pt x="277445" y="383688"/>
                        </a:lnTo>
                        <a:lnTo>
                          <a:pt x="2" y="223477"/>
                        </a:lnTo>
                        <a:lnTo>
                          <a:pt x="2" y="4402"/>
                        </a:lnTo>
                        <a:cubicBezTo>
                          <a:pt x="-62" y="2040"/>
                          <a:pt x="1803" y="68"/>
                          <a:pt x="4167" y="1"/>
                        </a:cubicBezTo>
                        <a:cubicBezTo>
                          <a:pt x="4904" y="-17"/>
                          <a:pt x="5632" y="154"/>
                          <a:pt x="6283" y="497"/>
                        </a:cubicBezTo>
                        <a:close/>
                      </a:path>
                    </a:pathLst>
                  </a:custGeom>
                  <a:solidFill>
                    <a:srgbClr val="F4F4F4"/>
                  </a:solidFill>
                  <a:ln w="0">
                    <a:noFill/>
                  </a:ln>
                </p:spPr>
                <p:style>
                  <a:lnRef idx="0">
                    <a:scrgbClr r="0" g="0" b="0"/>
                  </a:lnRef>
                  <a:fillRef idx="0">
                    <a:scrgbClr r="0" g="0" b="0"/>
                  </a:fillRef>
                  <a:effectRef idx="0">
                    <a:scrgbClr r="0" g="0" b="0"/>
                  </a:effectRef>
                  <a:fontRef idx="minor"/>
                </p:style>
              </p:sp>
              <p:sp>
                <p:nvSpPr>
                  <p:cNvPr id="733" name="Google Shape;2213;p34"/>
                  <p:cNvSpPr/>
                  <p:nvPr/>
                </p:nvSpPr>
                <p:spPr>
                  <a:xfrm>
                    <a:off x="5841360" y="3772440"/>
                    <a:ext cx="222120" cy="134280"/>
                  </a:xfrm>
                  <a:custGeom>
                    <a:avLst/>
                    <a:gdLst/>
                    <a:ahLst/>
                    <a:cxnLst/>
                    <a:rect l="l" t="t" r="r" b="b"/>
                    <a:pathLst>
                      <a:path w="277062" h="168020">
                        <a:moveTo>
                          <a:pt x="277062" y="168021"/>
                        </a:moveTo>
                        <a:lnTo>
                          <a:pt x="277062" y="160210"/>
                        </a:lnTo>
                        <a:lnTo>
                          <a:pt x="0" y="0"/>
                        </a:lnTo>
                        <a:lnTo>
                          <a:pt x="0" y="7906"/>
                        </a:lnTo>
                        <a:lnTo>
                          <a:pt x="277062" y="168021"/>
                        </a:lnTo>
                        <a:close/>
                      </a:path>
                    </a:pathLst>
                  </a:custGeom>
                  <a:solidFill>
                    <a:srgbClr val="DBDBDB"/>
                  </a:solidFill>
                  <a:ln w="0">
                    <a:noFill/>
                  </a:ln>
                </p:spPr>
                <p:style>
                  <a:lnRef idx="0">
                    <a:scrgbClr r="0" g="0" b="0"/>
                  </a:lnRef>
                  <a:fillRef idx="0">
                    <a:scrgbClr r="0" g="0" b="0"/>
                  </a:fillRef>
                  <a:effectRef idx="0">
                    <a:scrgbClr r="0" g="0" b="0"/>
                  </a:effectRef>
                  <a:fontRef idx="minor"/>
                </p:style>
              </p:sp>
            </p:grpSp>
            <p:sp>
              <p:nvSpPr>
                <p:cNvPr id="734" name="Google Shape;2214;p34"/>
                <p:cNvSpPr/>
                <p:nvPr/>
              </p:nvSpPr>
              <p:spPr>
                <a:xfrm>
                  <a:off x="5847120" y="3608640"/>
                  <a:ext cx="2160" cy="160200"/>
                </a:xfrm>
                <a:custGeom>
                  <a:avLst/>
                  <a:gdLst/>
                  <a:ahLst/>
                  <a:cxnLst/>
                  <a:rect l="l" t="t" r="r" b="b"/>
                  <a:pathLst>
                    <a:path w="3426" h="199929">
                      <a:moveTo>
                        <a:pt x="0" y="199930"/>
                      </a:moveTo>
                      <a:lnTo>
                        <a:pt x="0" y="0"/>
                      </a:lnTo>
                      <a:lnTo>
                        <a:pt x="3426" y="2000"/>
                      </a:lnTo>
                      <a:lnTo>
                        <a:pt x="3426" y="198310"/>
                      </a:lnTo>
                      <a:lnTo>
                        <a:pt x="0" y="199930"/>
                      </a:lnTo>
                      <a:close/>
                    </a:path>
                  </a:pathLst>
                </a:custGeom>
                <a:solidFill>
                  <a:srgbClr val="1E3779"/>
                </a:solidFill>
                <a:ln w="0">
                  <a:noFill/>
                </a:ln>
              </p:spPr>
              <p:style>
                <a:lnRef idx="0">
                  <a:scrgbClr r="0" g="0" b="0"/>
                </a:lnRef>
                <a:fillRef idx="0">
                  <a:scrgbClr r="0" g="0" b="0"/>
                </a:fillRef>
                <a:effectRef idx="0">
                  <a:scrgbClr r="0" g="0" b="0"/>
                </a:effectRef>
                <a:fontRef idx="minor"/>
              </p:style>
            </p:sp>
            <p:sp>
              <p:nvSpPr>
                <p:cNvPr id="735" name="Google Shape;2215;p34"/>
                <p:cNvSpPr/>
                <p:nvPr/>
              </p:nvSpPr>
              <p:spPr>
                <a:xfrm>
                  <a:off x="5850000" y="3610440"/>
                  <a:ext cx="206280" cy="276480"/>
                </a:xfrm>
                <a:custGeom>
                  <a:avLst/>
                  <a:gdLst/>
                  <a:ahLst/>
                  <a:cxnLst/>
                  <a:rect l="l" t="t" r="r" b="b"/>
                  <a:pathLst>
                    <a:path w="257645" h="344805">
                      <a:moveTo>
                        <a:pt x="0" y="0"/>
                      </a:moveTo>
                      <a:lnTo>
                        <a:pt x="0" y="196310"/>
                      </a:lnTo>
                      <a:lnTo>
                        <a:pt x="257646" y="344805"/>
                      </a:lnTo>
                      <a:lnTo>
                        <a:pt x="257646" y="148876"/>
                      </a:lnTo>
                      <a:lnTo>
                        <a:pt x="0" y="0"/>
                      </a:ln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36" name="Google Shape;2216;p34"/>
                <p:cNvSpPr/>
                <p:nvPr/>
              </p:nvSpPr>
              <p:spPr>
                <a:xfrm>
                  <a:off x="5847120" y="3768120"/>
                  <a:ext cx="209160" cy="121680"/>
                </a:xfrm>
                <a:custGeom>
                  <a:avLst/>
                  <a:gdLst/>
                  <a:ahLst/>
                  <a:cxnLst/>
                  <a:rect l="l" t="t" r="r" b="b"/>
                  <a:pathLst>
                    <a:path w="261072" h="152400">
                      <a:moveTo>
                        <a:pt x="0" y="1619"/>
                      </a:moveTo>
                      <a:lnTo>
                        <a:pt x="261072" y="152400"/>
                      </a:lnTo>
                      <a:lnTo>
                        <a:pt x="261072" y="148495"/>
                      </a:lnTo>
                      <a:lnTo>
                        <a:pt x="3426" y="0"/>
                      </a:lnTo>
                      <a:lnTo>
                        <a:pt x="0" y="1619"/>
                      </a:lnTo>
                      <a:close/>
                    </a:path>
                  </a:pathLst>
                </a:custGeom>
                <a:solidFill>
                  <a:srgbClr val="031F60"/>
                </a:solidFill>
                <a:ln w="0">
                  <a:noFill/>
                </a:ln>
              </p:spPr>
              <p:style>
                <a:lnRef idx="0">
                  <a:scrgbClr r="0" g="0" b="0"/>
                </a:lnRef>
                <a:fillRef idx="0">
                  <a:scrgbClr r="0" g="0" b="0"/>
                </a:fillRef>
                <a:effectRef idx="0">
                  <a:scrgbClr r="0" g="0" b="0"/>
                </a:effectRef>
                <a:fontRef idx="minor"/>
              </p:style>
            </p:sp>
          </p:grpSp>
        </p:grpSp>
        <p:sp>
          <p:nvSpPr>
            <p:cNvPr id="737" name="Google Shape;2217;p34"/>
            <p:cNvSpPr/>
            <p:nvPr/>
          </p:nvSpPr>
          <p:spPr>
            <a:xfrm>
              <a:off x="5507280" y="3567240"/>
              <a:ext cx="289080" cy="479520"/>
            </a:xfrm>
            <a:custGeom>
              <a:avLst/>
              <a:gdLst/>
              <a:ahLst/>
              <a:cxnLst/>
              <a:rect l="l" t="t" r="r" b="b"/>
              <a:pathLst>
                <a:path w="360479" h="597446">
                  <a:moveTo>
                    <a:pt x="124331" y="5750"/>
                  </a:moveTo>
                  <a:cubicBezTo>
                    <a:pt x="117764" y="22133"/>
                    <a:pt x="134515" y="42326"/>
                    <a:pt x="179153" y="56327"/>
                  </a:cubicBezTo>
                  <a:cubicBezTo>
                    <a:pt x="223792" y="70329"/>
                    <a:pt x="227884" y="52327"/>
                    <a:pt x="227884" y="52327"/>
                  </a:cubicBezTo>
                  <a:cubicBezTo>
                    <a:pt x="257639" y="65662"/>
                    <a:pt x="286647" y="80607"/>
                    <a:pt x="314781" y="97094"/>
                  </a:cubicBezTo>
                  <a:cubicBezTo>
                    <a:pt x="341526" y="116144"/>
                    <a:pt x="353424" y="170151"/>
                    <a:pt x="357040" y="261782"/>
                  </a:cubicBezTo>
                  <a:cubicBezTo>
                    <a:pt x="361228" y="367890"/>
                    <a:pt x="361609" y="525243"/>
                    <a:pt x="358087" y="552389"/>
                  </a:cubicBezTo>
                  <a:cubicBezTo>
                    <a:pt x="358087" y="552389"/>
                    <a:pt x="307929" y="602300"/>
                    <a:pt x="243874" y="597062"/>
                  </a:cubicBezTo>
                  <a:cubicBezTo>
                    <a:pt x="179820" y="591823"/>
                    <a:pt x="71793" y="534863"/>
                    <a:pt x="45619" y="491144"/>
                  </a:cubicBezTo>
                  <a:cubicBezTo>
                    <a:pt x="46285" y="398180"/>
                    <a:pt x="57231" y="383035"/>
                    <a:pt x="42193" y="329219"/>
                  </a:cubicBezTo>
                  <a:cubicBezTo>
                    <a:pt x="7738" y="206632"/>
                    <a:pt x="-10441" y="156340"/>
                    <a:pt x="6311" y="74901"/>
                  </a:cubicBezTo>
                  <a:cubicBezTo>
                    <a:pt x="20111" y="7750"/>
                    <a:pt x="39432" y="-632"/>
                    <a:pt x="65987" y="35"/>
                  </a:cubicBezTo>
                  <a:cubicBezTo>
                    <a:pt x="85522" y="901"/>
                    <a:pt x="104997" y="2816"/>
                    <a:pt x="124331" y="5750"/>
                  </a:cubicBezTo>
                  <a:close/>
                </a:path>
              </a:pathLst>
            </a:custGeom>
            <a:solidFill>
              <a:srgbClr val="F4F4F4"/>
            </a:solidFill>
            <a:ln w="0">
              <a:noFill/>
            </a:ln>
          </p:spPr>
          <p:style>
            <a:lnRef idx="0">
              <a:scrgbClr r="0" g="0" b="0"/>
            </a:lnRef>
            <a:fillRef idx="0">
              <a:scrgbClr r="0" g="0" b="0"/>
            </a:fillRef>
            <a:effectRef idx="0">
              <a:scrgbClr r="0" g="0" b="0"/>
            </a:effectRef>
            <a:fontRef idx="minor"/>
          </p:style>
        </p:sp>
        <p:sp>
          <p:nvSpPr>
            <p:cNvPr id="738" name="Google Shape;2218;p34"/>
            <p:cNvSpPr/>
            <p:nvPr/>
          </p:nvSpPr>
          <p:spPr>
            <a:xfrm>
              <a:off x="5716080" y="3647880"/>
              <a:ext cx="366840" cy="285840"/>
            </a:xfrm>
            <a:custGeom>
              <a:avLst/>
              <a:gdLst/>
              <a:ahLst/>
              <a:cxnLst/>
              <a:rect l="l" t="t" r="r" b="b"/>
              <a:pathLst>
                <a:path w="457273" h="356362">
                  <a:moveTo>
                    <a:pt x="202618" y="274952"/>
                  </a:moveTo>
                  <a:cubicBezTo>
                    <a:pt x="150080" y="288192"/>
                    <a:pt x="137707" y="255045"/>
                    <a:pt x="130759" y="227327"/>
                  </a:cubicBezTo>
                  <a:cubicBezTo>
                    <a:pt x="114388" y="160938"/>
                    <a:pt x="104870" y="100931"/>
                    <a:pt x="92497" y="62831"/>
                  </a:cubicBezTo>
                  <a:cubicBezTo>
                    <a:pt x="77840" y="18254"/>
                    <a:pt x="62421" y="11110"/>
                    <a:pt x="40721" y="2442"/>
                  </a:cubicBezTo>
                  <a:cubicBezTo>
                    <a:pt x="15308" y="-7750"/>
                    <a:pt x="-6868" y="13777"/>
                    <a:pt x="1983" y="70450"/>
                  </a:cubicBezTo>
                  <a:cubicBezTo>
                    <a:pt x="11977" y="137602"/>
                    <a:pt x="25112" y="184750"/>
                    <a:pt x="50143" y="264094"/>
                  </a:cubicBezTo>
                  <a:cubicBezTo>
                    <a:pt x="56711" y="284858"/>
                    <a:pt x="71368" y="321720"/>
                    <a:pt x="93354" y="339532"/>
                  </a:cubicBezTo>
                  <a:cubicBezTo>
                    <a:pt x="120575" y="361439"/>
                    <a:pt x="161406" y="360487"/>
                    <a:pt x="223367" y="345152"/>
                  </a:cubicBezTo>
                  <a:cubicBezTo>
                    <a:pt x="249731" y="338579"/>
                    <a:pt x="278665" y="322768"/>
                    <a:pt x="328062" y="299432"/>
                  </a:cubicBezTo>
                  <a:cubicBezTo>
                    <a:pt x="341482" y="293240"/>
                    <a:pt x="351952" y="289049"/>
                    <a:pt x="377650" y="277048"/>
                  </a:cubicBezTo>
                  <a:cubicBezTo>
                    <a:pt x="403454" y="265427"/>
                    <a:pt x="426079" y="247749"/>
                    <a:pt x="443608" y="225517"/>
                  </a:cubicBezTo>
                  <a:cubicBezTo>
                    <a:pt x="457123" y="205991"/>
                    <a:pt x="458931" y="196942"/>
                    <a:pt x="456171" y="192371"/>
                  </a:cubicBezTo>
                  <a:cubicBezTo>
                    <a:pt x="453411" y="187799"/>
                    <a:pt x="446654" y="187989"/>
                    <a:pt x="439420" y="196181"/>
                  </a:cubicBezTo>
                  <a:cubicBezTo>
                    <a:pt x="428946" y="210097"/>
                    <a:pt x="416049" y="222003"/>
                    <a:pt x="401349" y="231328"/>
                  </a:cubicBezTo>
                  <a:cubicBezTo>
                    <a:pt x="401349" y="231328"/>
                    <a:pt x="417910" y="214088"/>
                    <a:pt x="426952" y="202753"/>
                  </a:cubicBezTo>
                  <a:cubicBezTo>
                    <a:pt x="435249" y="193018"/>
                    <a:pt x="442167" y="182179"/>
                    <a:pt x="447510" y="170558"/>
                  </a:cubicBezTo>
                  <a:cubicBezTo>
                    <a:pt x="452269" y="159224"/>
                    <a:pt x="442466" y="143698"/>
                    <a:pt x="435042" y="151508"/>
                  </a:cubicBezTo>
                  <a:cubicBezTo>
                    <a:pt x="427618" y="159319"/>
                    <a:pt x="424001" y="167987"/>
                    <a:pt x="410391" y="184274"/>
                  </a:cubicBezTo>
                  <a:cubicBezTo>
                    <a:pt x="403232" y="192971"/>
                    <a:pt x="395051" y="200781"/>
                    <a:pt x="386025" y="207515"/>
                  </a:cubicBezTo>
                  <a:cubicBezTo>
                    <a:pt x="394480" y="196114"/>
                    <a:pt x="401992" y="184036"/>
                    <a:pt x="408487" y="171416"/>
                  </a:cubicBezTo>
                  <a:cubicBezTo>
                    <a:pt x="414319" y="161509"/>
                    <a:pt x="417162" y="150137"/>
                    <a:pt x="416673" y="138649"/>
                  </a:cubicBezTo>
                  <a:cubicBezTo>
                    <a:pt x="416673" y="132744"/>
                    <a:pt x="407916" y="125696"/>
                    <a:pt x="400016" y="136935"/>
                  </a:cubicBezTo>
                  <a:cubicBezTo>
                    <a:pt x="392117" y="148174"/>
                    <a:pt x="388310" y="162938"/>
                    <a:pt x="371463" y="180179"/>
                  </a:cubicBezTo>
                  <a:cubicBezTo>
                    <a:pt x="359471" y="192656"/>
                    <a:pt x="349287" y="199800"/>
                    <a:pt x="348906" y="196371"/>
                  </a:cubicBezTo>
                  <a:cubicBezTo>
                    <a:pt x="348525" y="192942"/>
                    <a:pt x="356235" y="185989"/>
                    <a:pt x="360518" y="171511"/>
                  </a:cubicBezTo>
                  <a:cubicBezTo>
                    <a:pt x="364801" y="157033"/>
                    <a:pt x="360518" y="141602"/>
                    <a:pt x="352428" y="139888"/>
                  </a:cubicBezTo>
                  <a:cubicBezTo>
                    <a:pt x="344338" y="138173"/>
                    <a:pt x="345956" y="138649"/>
                    <a:pt x="339579" y="152270"/>
                  </a:cubicBezTo>
                  <a:cubicBezTo>
                    <a:pt x="333202" y="165891"/>
                    <a:pt x="323779" y="176178"/>
                    <a:pt x="315879" y="196181"/>
                  </a:cubicBezTo>
                  <a:cubicBezTo>
                    <a:pt x="311874" y="210192"/>
                    <a:pt x="304450" y="222993"/>
                    <a:pt x="294274" y="233423"/>
                  </a:cubicBezTo>
                  <a:cubicBezTo>
                    <a:pt x="281330" y="247139"/>
                    <a:pt x="252681" y="262856"/>
                    <a:pt x="202618" y="274952"/>
                  </a:cubicBezTo>
                  <a:close/>
                </a:path>
              </a:pathLst>
            </a:custGeom>
            <a:solidFill>
              <a:srgbClr val="DFAE8E"/>
            </a:solidFill>
            <a:ln w="0">
              <a:noFill/>
            </a:ln>
          </p:spPr>
          <p:style>
            <a:lnRef idx="0">
              <a:scrgbClr r="0" g="0" b="0"/>
            </a:lnRef>
            <a:fillRef idx="0">
              <a:scrgbClr r="0" g="0" b="0"/>
            </a:fillRef>
            <a:effectRef idx="0">
              <a:scrgbClr r="0" g="0" b="0"/>
            </a:effectRef>
            <a:fontRef idx="minor"/>
          </p:style>
        </p:sp>
        <p:sp>
          <p:nvSpPr>
            <p:cNvPr id="739" name="Google Shape;2219;p34"/>
            <p:cNvSpPr/>
            <p:nvPr/>
          </p:nvSpPr>
          <p:spPr>
            <a:xfrm>
              <a:off x="5703120" y="3642120"/>
              <a:ext cx="111240" cy="163080"/>
            </a:xfrm>
            <a:custGeom>
              <a:avLst/>
              <a:gdLst/>
              <a:ahLst/>
              <a:cxnLst/>
              <a:rect l="l" t="t" r="r" b="b"/>
              <a:pathLst>
                <a:path w="139371" h="203905">
                  <a:moveTo>
                    <a:pt x="37531" y="948"/>
                  </a:moveTo>
                  <a:cubicBezTo>
                    <a:pt x="72652" y="-4291"/>
                    <a:pt x="97493" y="11521"/>
                    <a:pt x="113007" y="64861"/>
                  </a:cubicBezTo>
                  <a:cubicBezTo>
                    <a:pt x="128521" y="118201"/>
                    <a:pt x="139371" y="161921"/>
                    <a:pt x="139371" y="161921"/>
                  </a:cubicBezTo>
                  <a:cubicBezTo>
                    <a:pt x="125444" y="182018"/>
                    <a:pt x="104367" y="196020"/>
                    <a:pt x="80456" y="201068"/>
                  </a:cubicBezTo>
                  <a:cubicBezTo>
                    <a:pt x="38483" y="211165"/>
                    <a:pt x="23350" y="191067"/>
                    <a:pt x="23350" y="191067"/>
                  </a:cubicBezTo>
                  <a:cubicBezTo>
                    <a:pt x="23350" y="191067"/>
                    <a:pt x="11643" y="135251"/>
                    <a:pt x="4314" y="97246"/>
                  </a:cubicBezTo>
                  <a:cubicBezTo>
                    <a:pt x="-3015" y="59241"/>
                    <a:pt x="-5965" y="7330"/>
                    <a:pt x="37531" y="948"/>
                  </a:cubicBezTo>
                  <a:close/>
                </a:path>
              </a:pathLst>
            </a:custGeom>
            <a:solidFill>
              <a:srgbClr val="EDEDED"/>
            </a:solidFill>
            <a:ln w="0">
              <a:noFill/>
            </a:ln>
          </p:spPr>
          <p:style>
            <a:lnRef idx="0">
              <a:scrgbClr r="0" g="0" b="0"/>
            </a:lnRef>
            <a:fillRef idx="0">
              <a:scrgbClr r="0" g="0" b="0"/>
            </a:fillRef>
            <a:effectRef idx="0">
              <a:scrgbClr r="0" g="0" b="0"/>
            </a:effectRef>
            <a:fontRef idx="minor"/>
          </p:style>
        </p:sp>
        <p:sp>
          <p:nvSpPr>
            <p:cNvPr id="740" name="Google Shape;2220;p34"/>
            <p:cNvSpPr/>
            <p:nvPr/>
          </p:nvSpPr>
          <p:spPr>
            <a:xfrm>
              <a:off x="5574600" y="3340440"/>
              <a:ext cx="182160" cy="200880"/>
            </a:xfrm>
            <a:custGeom>
              <a:avLst/>
              <a:gdLst/>
              <a:ahLst/>
              <a:cxnLst/>
              <a:rect l="l" t="t" r="r" b="b"/>
              <a:pathLst>
                <a:path w="227254" h="250802">
                  <a:moveTo>
                    <a:pt x="214479" y="103393"/>
                  </a:moveTo>
                  <a:cubicBezTo>
                    <a:pt x="214479" y="103393"/>
                    <a:pt x="269967" y="18907"/>
                    <a:pt x="149663" y="1762"/>
                  </a:cubicBezTo>
                  <a:cubicBezTo>
                    <a:pt x="62861" y="-10716"/>
                    <a:pt x="6896" y="45100"/>
                    <a:pt x="710" y="105679"/>
                  </a:cubicBezTo>
                  <a:cubicBezTo>
                    <a:pt x="-5477" y="163496"/>
                    <a:pt x="30119" y="223599"/>
                    <a:pt x="55817" y="247411"/>
                  </a:cubicBezTo>
                  <a:cubicBezTo>
                    <a:pt x="68381" y="251888"/>
                    <a:pt x="95316" y="254460"/>
                    <a:pt x="130817" y="238363"/>
                  </a:cubicBezTo>
                  <a:cubicBezTo>
                    <a:pt x="132258" y="222532"/>
                    <a:pt x="132799" y="206635"/>
                    <a:pt x="132435" y="190738"/>
                  </a:cubicBezTo>
                  <a:cubicBezTo>
                    <a:pt x="132435" y="190738"/>
                    <a:pt x="90748" y="101869"/>
                    <a:pt x="214479" y="103393"/>
                  </a:cubicBezTo>
                  <a:close/>
                </a:path>
              </a:pathLst>
            </a:custGeom>
            <a:solidFill>
              <a:srgbClr val="3A2C6D"/>
            </a:solidFill>
            <a:ln w="0">
              <a:noFill/>
            </a:ln>
          </p:spPr>
          <p:style>
            <a:lnRef idx="0">
              <a:scrgbClr r="0" g="0" b="0"/>
            </a:lnRef>
            <a:fillRef idx="0">
              <a:scrgbClr r="0" g="0" b="0"/>
            </a:fillRef>
            <a:effectRef idx="0">
              <a:scrgbClr r="0" g="0" b="0"/>
            </a:effectRef>
            <a:fontRef idx="minor"/>
          </p:style>
        </p:sp>
        <p:sp>
          <p:nvSpPr>
            <p:cNvPr id="741" name="Google Shape;2221;p34"/>
            <p:cNvSpPr/>
            <p:nvPr/>
          </p:nvSpPr>
          <p:spPr>
            <a:xfrm>
              <a:off x="5779080" y="4078800"/>
              <a:ext cx="161280" cy="222840"/>
            </a:xfrm>
            <a:custGeom>
              <a:avLst/>
              <a:gdLst/>
              <a:ahLst/>
              <a:cxnLst/>
              <a:rect l="l" t="t" r="r" b="b"/>
              <a:pathLst>
                <a:path w="201300" h="278129">
                  <a:moveTo>
                    <a:pt x="201301" y="253746"/>
                  </a:moveTo>
                  <a:lnTo>
                    <a:pt x="201301" y="0"/>
                  </a:lnTo>
                  <a:lnTo>
                    <a:pt x="0" y="117634"/>
                  </a:lnTo>
                  <a:lnTo>
                    <a:pt x="77570" y="278130"/>
                  </a:lnTo>
                  <a:lnTo>
                    <a:pt x="201301" y="253746"/>
                  </a:lnTo>
                  <a:close/>
                </a:path>
              </a:pathLst>
            </a:custGeom>
            <a:solidFill>
              <a:srgbClr val="C4C7D6"/>
            </a:solidFill>
            <a:ln w="0">
              <a:noFill/>
            </a:ln>
          </p:spPr>
          <p:style>
            <a:lnRef idx="0">
              <a:scrgbClr r="0" g="0" b="0"/>
            </a:lnRef>
            <a:fillRef idx="0">
              <a:scrgbClr r="0" g="0" b="0"/>
            </a:fillRef>
            <a:effectRef idx="0">
              <a:scrgbClr r="0" g="0" b="0"/>
            </a:effectRef>
            <a:fontRef idx="minor"/>
          </p:style>
        </p:sp>
        <p:sp>
          <p:nvSpPr>
            <p:cNvPr id="742" name="Google Shape;2222;p34"/>
            <p:cNvSpPr/>
            <p:nvPr/>
          </p:nvSpPr>
          <p:spPr>
            <a:xfrm>
              <a:off x="5834880" y="4054680"/>
              <a:ext cx="105480" cy="61200"/>
            </a:xfrm>
            <a:custGeom>
              <a:avLst/>
              <a:gdLst/>
              <a:ahLst/>
              <a:cxnLst/>
              <a:rect l="l" t="t" r="r" b="b"/>
              <a:pathLst>
                <a:path w="131916" h="77057">
                  <a:moveTo>
                    <a:pt x="0" y="44863"/>
                  </a:moveTo>
                  <a:lnTo>
                    <a:pt x="77284" y="0"/>
                  </a:lnTo>
                  <a:lnTo>
                    <a:pt x="131916" y="31528"/>
                  </a:lnTo>
                  <a:lnTo>
                    <a:pt x="51777" y="77057"/>
                  </a:lnTo>
                  <a:lnTo>
                    <a:pt x="0" y="44863"/>
                  </a:lnTo>
                  <a:close/>
                </a:path>
              </a:pathLst>
            </a:custGeom>
            <a:solidFill>
              <a:srgbClr val="D6D8E5"/>
            </a:solidFill>
            <a:ln w="0">
              <a:noFill/>
            </a:ln>
          </p:spPr>
          <p:style>
            <a:lnRef idx="0">
              <a:scrgbClr r="0" g="0" b="0"/>
            </a:lnRef>
            <a:fillRef idx="0">
              <a:scrgbClr r="0" g="0" b="0"/>
            </a:fillRef>
            <a:effectRef idx="0">
              <a:scrgbClr r="0" g="0" b="0"/>
            </a:effectRef>
            <a:fontRef idx="minor"/>
          </p:style>
        </p:sp>
      </p:grpSp>
      <p:sp>
        <p:nvSpPr>
          <p:cNvPr id="743" name="PlaceHolder 2"/>
          <p:cNvSpPr>
            <a:spLocks noGrp="1"/>
          </p:cNvSpPr>
          <p:nvPr>
            <p:ph type="title"/>
          </p:nvPr>
        </p:nvSpPr>
        <p:spPr>
          <a:xfrm>
            <a:off x="685800" y="1202400"/>
            <a:ext cx="4343040" cy="831960"/>
          </a:xfrm>
          <a:prstGeom prst="rect">
            <a:avLst/>
          </a:prstGeom>
          <a:noFill/>
          <a:ln w="0">
            <a:noFill/>
          </a:ln>
        </p:spPr>
        <p:txBody>
          <a:bodyPr lIns="0" tIns="0" rIns="0" bIns="0" anchor="t">
            <a:noAutofit/>
          </a:bodyPr>
          <a:lstStyle/>
          <a:p>
            <a:pPr>
              <a:lnSpc>
                <a:spcPct val="80000"/>
              </a:lnSpc>
              <a:buNone/>
              <a:tabLst>
                <a:tab pos="0" algn="l"/>
              </a:tabLst>
            </a:pPr>
            <a:r>
              <a:rPr lang="en" sz="7200" b="0" strike="noStrike" spc="-1">
                <a:solidFill>
                  <a:srgbClr val="007BB9"/>
                </a:solidFill>
                <a:latin typeface="Raleway Thin"/>
                <a:ea typeface="Raleway Thin"/>
              </a:rPr>
              <a:t>THANKS!</a:t>
            </a:r>
            <a:endParaRPr lang="en-US" sz="7200" b="0" strike="noStrike" spc="-1">
              <a:latin typeface="Arial"/>
            </a:endParaRPr>
          </a:p>
        </p:txBody>
      </p:sp>
      <p:sp>
        <p:nvSpPr>
          <p:cNvPr id="744" name="PlaceHolder 3"/>
          <p:cNvSpPr>
            <a:spLocks noGrp="1"/>
          </p:cNvSpPr>
          <p:nvPr>
            <p:ph type="subTitle"/>
          </p:nvPr>
        </p:nvSpPr>
        <p:spPr>
          <a:xfrm>
            <a:off x="685800" y="2021040"/>
            <a:ext cx="5266440" cy="1919160"/>
          </a:xfrm>
          <a:prstGeom prst="rect">
            <a:avLst/>
          </a:prstGeom>
          <a:noFill/>
          <a:ln w="0">
            <a:noFill/>
          </a:ln>
        </p:spPr>
        <p:txBody>
          <a:bodyPr lIns="0" tIns="0" rIns="0" bIns="0" anchor="t">
            <a:noAutofit/>
          </a:bodyPr>
          <a:lstStyle/>
          <a:p>
            <a:pPr>
              <a:lnSpc>
                <a:spcPct val="110000"/>
              </a:lnSpc>
              <a:spcBef>
                <a:spcPts val="601"/>
              </a:spcBef>
              <a:buNone/>
              <a:tabLst>
                <a:tab pos="0" algn="l"/>
              </a:tabLst>
            </a:pPr>
            <a:r>
              <a:rPr lang="en" sz="3600" b="1" strike="noStrike" spc="-1" dirty="0">
                <a:solidFill>
                  <a:srgbClr val="00B5DD"/>
                </a:solidFill>
                <a:latin typeface="Barlow"/>
                <a:ea typeface="Barlow"/>
              </a:rPr>
              <a:t>Any questions?</a:t>
            </a:r>
            <a:endParaRPr lang="en-US" sz="3600" b="0" strike="noStrike" spc="-1" dirty="0">
              <a:latin typeface="Arial"/>
            </a:endParaRPr>
          </a:p>
          <a:p>
            <a:pPr>
              <a:lnSpc>
                <a:spcPct val="110000"/>
              </a:lnSpc>
              <a:spcBef>
                <a:spcPts val="601"/>
              </a:spcBef>
              <a:buNone/>
              <a:tabLst>
                <a:tab pos="0" algn="l"/>
              </a:tabLst>
            </a:pPr>
            <a:r>
              <a:rPr lang="en" sz="2000" b="0" strike="noStrike" spc="-1" dirty="0">
                <a:solidFill>
                  <a:srgbClr val="3A3F50"/>
                </a:solidFill>
                <a:latin typeface="Barlow Light"/>
                <a:ea typeface="Barlow Light"/>
              </a:rPr>
              <a:t>You can find </a:t>
            </a:r>
            <a:r>
              <a:rPr lang="en" sz="2000" spc="-1" dirty="0">
                <a:solidFill>
                  <a:srgbClr val="3A3F50"/>
                </a:solidFill>
                <a:latin typeface="Barlow Light"/>
                <a:ea typeface="Barlow Light"/>
              </a:rPr>
              <a:t>us</a:t>
            </a:r>
            <a:r>
              <a:rPr lang="en" sz="2000" b="0" strike="noStrike" spc="-1" dirty="0">
                <a:solidFill>
                  <a:srgbClr val="3A3F50"/>
                </a:solidFill>
                <a:latin typeface="Barlow Light"/>
                <a:ea typeface="Barlow Light"/>
              </a:rPr>
              <a:t> at: </a:t>
            </a:r>
            <a:endParaRPr lang="en-US" sz="2000" b="0" strike="noStrike" spc="-1" dirty="0">
              <a:latin typeface="Arial"/>
            </a:endParaRPr>
          </a:p>
          <a:p>
            <a:pPr marL="457200" indent="-342900">
              <a:lnSpc>
                <a:spcPct val="110000"/>
              </a:lnSpc>
              <a:spcBef>
                <a:spcPts val="601"/>
              </a:spcBef>
              <a:buClr>
                <a:srgbClr val="00B5DD"/>
              </a:buClr>
              <a:buFont typeface="Barlow Light"/>
              <a:buChar char="▸"/>
              <a:tabLst>
                <a:tab pos="0" algn="l"/>
              </a:tabLst>
            </a:pPr>
            <a:r>
              <a:rPr lang="en" sz="2000" spc="-1" dirty="0">
                <a:solidFill>
                  <a:srgbClr val="3A3F50"/>
                </a:solidFill>
                <a:latin typeface="Barlow Light"/>
              </a:rPr>
              <a:t>Kevin Avilés: kevin.aviles6@upr.edu</a:t>
            </a:r>
            <a:endParaRPr lang="en-US" sz="2000" b="0" strike="noStrike" spc="-1" dirty="0">
              <a:latin typeface="Arial"/>
            </a:endParaRPr>
          </a:p>
          <a:p>
            <a:pPr marL="457200" indent="-342900">
              <a:lnSpc>
                <a:spcPct val="110000"/>
              </a:lnSpc>
              <a:spcBef>
                <a:spcPts val="601"/>
              </a:spcBef>
              <a:buClr>
                <a:srgbClr val="00B5DD"/>
              </a:buClr>
              <a:buFont typeface="Barlow Light"/>
              <a:buChar char="▸"/>
              <a:tabLst>
                <a:tab pos="0" algn="l"/>
              </a:tabLst>
            </a:pPr>
            <a:r>
              <a:rPr lang="en" sz="2000" spc="-1" dirty="0">
                <a:solidFill>
                  <a:srgbClr val="3A3F50"/>
                </a:solidFill>
                <a:latin typeface="Barlow Light"/>
              </a:rPr>
              <a:t>Joel M. </a:t>
            </a:r>
            <a:r>
              <a:rPr lang="en" sz="2000" spc="-1">
                <a:solidFill>
                  <a:srgbClr val="3A3F50"/>
                </a:solidFill>
                <a:latin typeface="Barlow Light"/>
              </a:rPr>
              <a:t>González</a:t>
            </a:r>
            <a:r>
              <a:rPr lang="en" sz="2000" spc="-1" dirty="0">
                <a:solidFill>
                  <a:srgbClr val="3A3F50"/>
                </a:solidFill>
                <a:latin typeface="Barlow Light"/>
              </a:rPr>
              <a:t>: joel.gonzalez35@upr.edu</a:t>
            </a:r>
            <a:endParaRPr lang="en-US" sz="20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 name="PlaceHolder 1"/>
          <p:cNvSpPr>
            <a:spLocks noGrp="1"/>
          </p:cNvSpPr>
          <p:nvPr>
            <p:ph type="title"/>
          </p:nvPr>
        </p:nvSpPr>
        <p:spPr>
          <a:xfrm>
            <a:off x="457200" y="605520"/>
            <a:ext cx="6869520" cy="1082160"/>
          </a:xfrm>
          <a:prstGeom prst="rect">
            <a:avLst/>
          </a:prstGeom>
          <a:noFill/>
          <a:ln w="0">
            <a:noFill/>
          </a:ln>
        </p:spPr>
        <p:txBody>
          <a:bodyPr lIns="0" tIns="0" rIns="0" bIns="0" anchor="t">
            <a:noAutofit/>
          </a:bodyPr>
          <a:lstStyle/>
          <a:p>
            <a:pPr>
              <a:lnSpc>
                <a:spcPct val="80000"/>
              </a:lnSpc>
              <a:buNone/>
              <a:tabLst>
                <a:tab pos="0" algn="l"/>
              </a:tabLst>
            </a:pPr>
            <a:r>
              <a:rPr lang="en" sz="4800" b="0" strike="noStrike" spc="-1">
                <a:solidFill>
                  <a:srgbClr val="007BB9"/>
                </a:solidFill>
                <a:latin typeface="Raleway Thin"/>
                <a:ea typeface="Raleway Thin"/>
              </a:rPr>
              <a:t>Presenters</a:t>
            </a:r>
            <a:endParaRPr lang="en-US" sz="4800" b="0" strike="noStrike" spc="-1">
              <a:latin typeface="Arial"/>
            </a:endParaRPr>
          </a:p>
        </p:txBody>
      </p:sp>
      <p:sp>
        <p:nvSpPr>
          <p:cNvPr id="499" name="PlaceHolder 5"/>
          <p:cNvSpPr>
            <a:spLocks noGrp="1"/>
          </p:cNvSpPr>
          <p:nvPr>
            <p:ph type="sldNum" idx="12"/>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AE2307FC-6CCB-46E7-BEDF-51AE69E46BBD}" type="slidenum">
              <a:rPr lang="en" sz="1200" b="0" strike="noStrike" spc="-1">
                <a:solidFill>
                  <a:srgbClr val="FFFFFF"/>
                </a:solidFill>
                <a:latin typeface="Barlow Light"/>
                <a:ea typeface="Barlow Light"/>
              </a:rPr>
              <a:t>3</a:t>
            </a:fld>
            <a:endParaRPr lang="en-US" sz="1200" b="0" strike="noStrike" spc="-1">
              <a:latin typeface="Times New Roman"/>
            </a:endParaRPr>
          </a:p>
        </p:txBody>
      </p:sp>
      <p:grpSp>
        <p:nvGrpSpPr>
          <p:cNvPr id="8" name="Group 16">
            <a:extLst>
              <a:ext uri="{FF2B5EF4-FFF2-40B4-BE49-F238E27FC236}">
                <a16:creationId xmlns:a16="http://schemas.microsoft.com/office/drawing/2014/main" id="{E87914A7-22C9-8654-453A-CE542F2CD296}"/>
              </a:ext>
            </a:extLst>
          </p:cNvPr>
          <p:cNvGrpSpPr>
            <a:grpSpLocks noChangeAspect="1"/>
          </p:cNvGrpSpPr>
          <p:nvPr/>
        </p:nvGrpSpPr>
        <p:grpSpPr>
          <a:xfrm>
            <a:off x="1152698" y="1687679"/>
            <a:ext cx="2328068" cy="2328059"/>
            <a:chOff x="0" y="0"/>
            <a:chExt cx="6350000" cy="6349975"/>
          </a:xfrm>
        </p:grpSpPr>
        <p:sp>
          <p:nvSpPr>
            <p:cNvPr id="9" name="Freeform 17">
              <a:extLst>
                <a:ext uri="{FF2B5EF4-FFF2-40B4-BE49-F238E27FC236}">
                  <a16:creationId xmlns:a16="http://schemas.microsoft.com/office/drawing/2014/main" id="{9DE53993-0375-2604-9BF0-7FD6A2E42E3D}"/>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10582" b="-10582"/>
              </a:stretch>
            </a:blipFill>
          </p:spPr>
        </p:sp>
      </p:grpSp>
      <p:grpSp>
        <p:nvGrpSpPr>
          <p:cNvPr id="10" name="Group 12">
            <a:extLst>
              <a:ext uri="{FF2B5EF4-FFF2-40B4-BE49-F238E27FC236}">
                <a16:creationId xmlns:a16="http://schemas.microsoft.com/office/drawing/2014/main" id="{5522FC49-774A-DD5B-138B-F067345B9CA3}"/>
              </a:ext>
            </a:extLst>
          </p:cNvPr>
          <p:cNvGrpSpPr>
            <a:grpSpLocks noChangeAspect="1"/>
          </p:cNvGrpSpPr>
          <p:nvPr/>
        </p:nvGrpSpPr>
        <p:grpSpPr>
          <a:xfrm>
            <a:off x="5457149" y="1687679"/>
            <a:ext cx="2328068" cy="2328059"/>
            <a:chOff x="0" y="0"/>
            <a:chExt cx="6350000" cy="6349975"/>
          </a:xfrm>
        </p:grpSpPr>
        <p:sp>
          <p:nvSpPr>
            <p:cNvPr id="11" name="Freeform 13">
              <a:extLst>
                <a:ext uri="{FF2B5EF4-FFF2-40B4-BE49-F238E27FC236}">
                  <a16:creationId xmlns:a16="http://schemas.microsoft.com/office/drawing/2014/main" id="{D97DB191-3F9C-9804-F0C7-AB1D4B3AD61A}"/>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26482" b="-26482"/>
              </a:stretch>
            </a:blipFill>
          </p:spPr>
        </p:sp>
      </p:grpSp>
      <p:sp>
        <p:nvSpPr>
          <p:cNvPr id="12" name="TextBox 11">
            <a:extLst>
              <a:ext uri="{FF2B5EF4-FFF2-40B4-BE49-F238E27FC236}">
                <a16:creationId xmlns:a16="http://schemas.microsoft.com/office/drawing/2014/main" id="{2F2D3902-F3FB-4350-5D5D-2F762D85D3AB}"/>
              </a:ext>
            </a:extLst>
          </p:cNvPr>
          <p:cNvSpPr txBox="1"/>
          <p:nvPr/>
        </p:nvSpPr>
        <p:spPr>
          <a:xfrm>
            <a:off x="1239001" y="4267468"/>
            <a:ext cx="2155462" cy="369332"/>
          </a:xfrm>
          <a:prstGeom prst="rect">
            <a:avLst/>
          </a:prstGeom>
          <a:noFill/>
        </p:spPr>
        <p:txBody>
          <a:bodyPr wrap="none" rtlCol="0">
            <a:spAutoFit/>
          </a:bodyPr>
          <a:lstStyle/>
          <a:p>
            <a:r>
              <a:rPr lang="en-US"/>
              <a:t>Kevin Avilés Rivera</a:t>
            </a:r>
          </a:p>
        </p:txBody>
      </p:sp>
      <p:sp>
        <p:nvSpPr>
          <p:cNvPr id="13" name="TextBox 12">
            <a:extLst>
              <a:ext uri="{FF2B5EF4-FFF2-40B4-BE49-F238E27FC236}">
                <a16:creationId xmlns:a16="http://schemas.microsoft.com/office/drawing/2014/main" id="{186E1522-BE5C-1C5D-A1A6-D44D1142FBAA}"/>
              </a:ext>
            </a:extLst>
          </p:cNvPr>
          <p:cNvSpPr txBox="1"/>
          <p:nvPr/>
        </p:nvSpPr>
        <p:spPr>
          <a:xfrm>
            <a:off x="5073965" y="4233484"/>
            <a:ext cx="3094438" cy="399597"/>
          </a:xfrm>
          <a:prstGeom prst="rect">
            <a:avLst/>
          </a:prstGeom>
          <a:noFill/>
        </p:spPr>
        <p:txBody>
          <a:bodyPr wrap="none" lIns="91440" tIns="45720" rIns="91440" bIns="45720" rtlCol="0" anchor="t">
            <a:spAutoFit/>
          </a:bodyPr>
          <a:lstStyle/>
          <a:p>
            <a:pPr marL="0" lvl="0" indent="0" algn="ctr">
              <a:lnSpc>
                <a:spcPts val="2625"/>
              </a:lnSpc>
              <a:spcBef>
                <a:spcPct val="0"/>
              </a:spcBef>
            </a:pPr>
            <a:r>
              <a:rPr lang="en-US" sz="1800">
                <a:latin typeface="Open Sans Bold"/>
              </a:rPr>
              <a:t>Joel M. </a:t>
            </a:r>
            <a:r>
              <a:rPr lang="en-US">
                <a:latin typeface="Open Sans Bold"/>
              </a:rPr>
              <a:t>González</a:t>
            </a:r>
            <a:r>
              <a:rPr lang="en-US" sz="1800">
                <a:latin typeface="Open Sans Bold"/>
              </a:rPr>
              <a:t> Rodríguez</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PlaceHolder 1"/>
          <p:cNvSpPr>
            <a:spLocks noGrp="1"/>
          </p:cNvSpPr>
          <p:nvPr>
            <p:ph type="title"/>
          </p:nvPr>
        </p:nvSpPr>
        <p:spPr>
          <a:xfrm>
            <a:off x="1011539" y="1992086"/>
            <a:ext cx="4676040" cy="1159200"/>
          </a:xfrm>
          <a:prstGeom prst="rect">
            <a:avLst/>
          </a:prstGeom>
          <a:noFill/>
          <a:ln w="0">
            <a:noFill/>
          </a:ln>
        </p:spPr>
        <p:txBody>
          <a:bodyPr lIns="0" tIns="0" rIns="0" bIns="0" anchor="b">
            <a:noAutofit/>
          </a:bodyPr>
          <a:lstStyle/>
          <a:p>
            <a:pPr>
              <a:lnSpc>
                <a:spcPct val="80000"/>
              </a:lnSpc>
              <a:buNone/>
              <a:tabLst>
                <a:tab pos="0" algn="l"/>
              </a:tabLst>
            </a:pPr>
            <a:r>
              <a:rPr lang="en" sz="4800" b="0" strike="noStrike" spc="-1" dirty="0">
                <a:solidFill>
                  <a:srgbClr val="007BB9"/>
                </a:solidFill>
                <a:latin typeface="Raleway Thin"/>
                <a:ea typeface="Raleway Thin"/>
              </a:rPr>
              <a:t>Version Control </a:t>
            </a:r>
            <a:r>
              <a:rPr lang="en" sz="4800" spc="-1" dirty="0">
                <a:solidFill>
                  <a:srgbClr val="007BB9"/>
                </a:solidFill>
                <a:latin typeface="Raleway Thin"/>
                <a:ea typeface="Raleway Thin"/>
              </a:rPr>
              <a:t>Software</a:t>
            </a:r>
            <a:endParaRPr lang="en-US" sz="4800" b="0" strike="noStrike" spc="-1" dirty="0">
              <a:latin typeface="Arial"/>
            </a:endParaRPr>
          </a:p>
        </p:txBody>
      </p:sp>
      <p:sp>
        <p:nvSpPr>
          <p:cNvPr id="528" name="PlaceHolder 2"/>
          <p:cNvSpPr>
            <a:spLocks noGrp="1"/>
          </p:cNvSpPr>
          <p:nvPr>
            <p:ph type="subTitle"/>
          </p:nvPr>
        </p:nvSpPr>
        <p:spPr>
          <a:xfrm>
            <a:off x="1009272" y="3038538"/>
            <a:ext cx="4676040" cy="383040"/>
          </a:xfrm>
          <a:prstGeom prst="rect">
            <a:avLst/>
          </a:prstGeom>
          <a:noFill/>
          <a:ln w="0">
            <a:noFill/>
          </a:ln>
        </p:spPr>
        <p:txBody>
          <a:bodyPr lIns="0" tIns="0" rIns="0" bIns="0" anchor="t">
            <a:noAutofit/>
          </a:bodyPr>
          <a:lstStyle/>
          <a:p>
            <a:pPr>
              <a:lnSpc>
                <a:spcPct val="110000"/>
              </a:lnSpc>
              <a:buNone/>
              <a:tabLst>
                <a:tab pos="0" algn="l"/>
              </a:tabLst>
            </a:pPr>
            <a:r>
              <a:rPr lang="en" sz="2000" b="0" strike="noStrike" spc="-1" dirty="0">
                <a:solidFill>
                  <a:srgbClr val="757B89"/>
                </a:solidFill>
                <a:latin typeface="Barlow Light"/>
                <a:ea typeface="Barlow Light"/>
              </a:rPr>
              <a:t>What </a:t>
            </a:r>
            <a:r>
              <a:rPr lang="en" sz="2000" spc="-1" dirty="0">
                <a:solidFill>
                  <a:srgbClr val="757B89"/>
                </a:solidFill>
                <a:latin typeface="Barlow Light"/>
                <a:ea typeface="Barlow Light"/>
              </a:rPr>
              <a:t>is</a:t>
            </a:r>
            <a:r>
              <a:rPr lang="en" sz="2000" b="0" strike="noStrike" spc="-1" dirty="0">
                <a:solidFill>
                  <a:srgbClr val="757B89"/>
                </a:solidFill>
                <a:latin typeface="Barlow Light"/>
                <a:ea typeface="Barlow Light"/>
              </a:rPr>
              <a:t> Version Control Software?</a:t>
            </a:r>
            <a:endParaRPr lang="en-US" sz="2000" b="0" strike="noStrike" spc="-1" dirty="0">
              <a:latin typeface="Arial"/>
            </a:endParaRPr>
          </a:p>
        </p:txBody>
      </p:sp>
      <p:sp>
        <p:nvSpPr>
          <p:cNvPr id="529" name="Google Shape;407;p15"/>
          <p:cNvSpPr/>
          <p:nvPr/>
        </p:nvSpPr>
        <p:spPr>
          <a:xfrm>
            <a:off x="0" y="1866960"/>
            <a:ext cx="608760" cy="1420200"/>
          </a:xfrm>
          <a:prstGeom prst="rect">
            <a:avLst/>
          </a:prstGeom>
          <a:noFill/>
          <a:ln w="0">
            <a:noFill/>
          </a:ln>
        </p:spPr>
        <p:style>
          <a:lnRef idx="0">
            <a:scrgbClr r="0" g="0" b="0"/>
          </a:lnRef>
          <a:fillRef idx="0">
            <a:scrgbClr r="0" g="0" b="0"/>
          </a:fillRef>
          <a:effectRef idx="0">
            <a:scrgbClr r="0" g="0" b="0"/>
          </a:effectRef>
          <a:fontRef idx="minor"/>
        </p:style>
        <p:txBody>
          <a:bodyPr lIns="90000" tIns="91440" rIns="90000" bIns="91440" anchor="ctr">
            <a:noAutofit/>
          </a:bodyPr>
          <a:lstStyle/>
          <a:p>
            <a:pPr algn="ctr">
              <a:lnSpc>
                <a:spcPct val="100000"/>
              </a:lnSpc>
              <a:buNone/>
              <a:tabLst>
                <a:tab pos="0" algn="l"/>
              </a:tabLst>
            </a:pPr>
            <a:r>
              <a:rPr lang="en" sz="3600" b="1" strike="noStrike" spc="-1" dirty="0">
                <a:solidFill>
                  <a:srgbClr val="FFFFFF"/>
                </a:solidFill>
                <a:latin typeface="Barlow"/>
                <a:ea typeface="Barlow"/>
              </a:rPr>
              <a:t>1</a:t>
            </a:r>
            <a:endParaRPr lang="en-US" sz="3600" b="0" strike="noStrike" spc="-1" dirty="0">
              <a:latin typeface="Arial"/>
            </a:endParaRPr>
          </a:p>
        </p:txBody>
      </p:sp>
      <p:pic>
        <p:nvPicPr>
          <p:cNvPr id="3" name="Picture 2" descr="Version Control Software: An Overview | Bitbucket">
            <a:extLst>
              <a:ext uri="{FF2B5EF4-FFF2-40B4-BE49-F238E27FC236}">
                <a16:creationId xmlns:a16="http://schemas.microsoft.com/office/drawing/2014/main" id="{E4D2F210-5D58-F0D4-6D9F-5B7452C212B8}"/>
              </a:ext>
            </a:extLst>
          </p:cNvPr>
          <p:cNvPicPr>
            <a:picLocks noChangeAspect="1"/>
          </p:cNvPicPr>
          <p:nvPr/>
        </p:nvPicPr>
        <p:blipFill>
          <a:blip r:embed="rId3"/>
          <a:stretch>
            <a:fillRect/>
          </a:stretch>
        </p:blipFill>
        <p:spPr>
          <a:xfrm>
            <a:off x="5918348" y="1306628"/>
            <a:ext cx="2743199" cy="2537840"/>
          </a:xfrm>
          <a:prstGeom prst="rect">
            <a:avLst/>
          </a:prstGeom>
        </p:spPr>
      </p:pic>
    </p:spTree>
  </p:cSld>
  <p:clrMapOvr>
    <a:masterClrMapping/>
  </p:clrMapOvr>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PlaceHolder 1"/>
          <p:cNvSpPr>
            <a:spLocks noGrp="1"/>
          </p:cNvSpPr>
          <p:nvPr>
            <p:ph type="sldNum" idx="13"/>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1F5AA866-213A-4F6D-918F-EA12257D6A6E}" type="slidenum">
              <a:rPr lang="en" sz="1200" b="0" strike="noStrike" spc="-1" dirty="0">
                <a:solidFill>
                  <a:srgbClr val="FFFFFF"/>
                </a:solidFill>
                <a:latin typeface="Barlow Light"/>
                <a:ea typeface="Barlow Light"/>
              </a:rPr>
              <a:t>5</a:t>
            </a:fld>
            <a:endParaRPr lang="en-US" sz="1200" b="0" strike="noStrike" spc="-1" dirty="0">
              <a:latin typeface="Times New Roman"/>
            </a:endParaRPr>
          </a:p>
        </p:txBody>
      </p:sp>
      <p:sp>
        <p:nvSpPr>
          <p:cNvPr id="532" name="TextBox 531"/>
          <p:cNvSpPr txBox="1"/>
          <p:nvPr/>
        </p:nvSpPr>
        <p:spPr>
          <a:xfrm>
            <a:off x="583375" y="301336"/>
            <a:ext cx="8047027" cy="1212120"/>
          </a:xfrm>
          <a:prstGeom prst="rect">
            <a:avLst/>
          </a:prstGeom>
          <a:noFill/>
          <a:ln w="0">
            <a:noFill/>
          </a:ln>
        </p:spPr>
        <p:txBody>
          <a:bodyPr lIns="90000" tIns="45000" rIns="90000" bIns="45000" anchor="t">
            <a:noAutofit/>
          </a:bodyPr>
          <a:lstStyle/>
          <a:p>
            <a:endParaRPr lang="en-US" sz="1000" b="0" strike="noStrike" spc="-1">
              <a:latin typeface="Arial"/>
            </a:endParaRPr>
          </a:p>
          <a:p>
            <a:pPr marL="228600" indent="-228600">
              <a:lnSpc>
                <a:spcPct val="110000"/>
              </a:lnSpc>
              <a:spcBef>
                <a:spcPts val="1000"/>
              </a:spcBef>
            </a:pPr>
            <a:r>
              <a:rPr lang="en" sz="2400" b="1" spc="-1">
                <a:solidFill>
                  <a:srgbClr val="757B89"/>
                </a:solidFill>
                <a:ea typeface="+mn-lt"/>
                <a:cs typeface="+mn-lt"/>
              </a:rPr>
              <a:t>Why is Version Control Software important?</a:t>
            </a:r>
            <a:endParaRPr lang="en-US" sz="2400" b="1" spc="-1">
              <a:solidFill>
                <a:srgbClr val="757B89"/>
              </a:solidFill>
              <a:ea typeface="+mn-lt"/>
              <a:cs typeface="+mn-lt"/>
            </a:endParaRPr>
          </a:p>
          <a:p>
            <a:pPr marL="342900" indent="-342900">
              <a:lnSpc>
                <a:spcPct val="110000"/>
              </a:lnSpc>
              <a:spcBef>
                <a:spcPts val="1000"/>
              </a:spcBef>
              <a:buFont typeface="Arial"/>
              <a:buChar char="•"/>
            </a:pPr>
            <a:r>
              <a:rPr lang="en" sz="1600" b="1" spc="-1">
                <a:solidFill>
                  <a:srgbClr val="757B89"/>
                </a:solidFill>
                <a:cs typeface="Arial"/>
              </a:rPr>
              <a:t>Allows us to collaborate with other developers</a:t>
            </a:r>
          </a:p>
          <a:p>
            <a:pPr marL="342900" indent="-342900">
              <a:lnSpc>
                <a:spcPct val="110000"/>
              </a:lnSpc>
              <a:spcBef>
                <a:spcPts val="1000"/>
              </a:spcBef>
              <a:buFont typeface="Arial"/>
              <a:buChar char="•"/>
            </a:pPr>
            <a:r>
              <a:rPr lang="en" sz="1600" b="1" spc="-1">
                <a:solidFill>
                  <a:srgbClr val="757B89"/>
                </a:solidFill>
                <a:latin typeface="Arial"/>
                <a:cs typeface="Arial"/>
              </a:rPr>
              <a:t>We can track changes with ease</a:t>
            </a:r>
          </a:p>
          <a:p>
            <a:pPr marL="342900" indent="-342900">
              <a:lnSpc>
                <a:spcPct val="110000"/>
              </a:lnSpc>
              <a:spcBef>
                <a:spcPts val="1000"/>
              </a:spcBef>
              <a:buFont typeface="Arial"/>
              <a:buChar char="•"/>
            </a:pPr>
            <a:r>
              <a:rPr lang="en" sz="1600" b="1" spc="-1">
                <a:solidFill>
                  <a:srgbClr val="757B89"/>
                </a:solidFill>
                <a:latin typeface="Arial"/>
                <a:cs typeface="Arial"/>
              </a:rPr>
              <a:t>Gives us the ability to trace back errors and undo mistakes</a:t>
            </a:r>
          </a:p>
          <a:p>
            <a:pPr marL="342900" indent="-342900">
              <a:lnSpc>
                <a:spcPct val="110000"/>
              </a:lnSpc>
              <a:spcBef>
                <a:spcPts val="1000"/>
              </a:spcBef>
              <a:buFont typeface="Arial"/>
              <a:buChar char="•"/>
            </a:pPr>
            <a:r>
              <a:rPr lang="en" sz="1600" b="1" spc="-1">
                <a:solidFill>
                  <a:srgbClr val="757B89"/>
                </a:solidFill>
                <a:latin typeface="Arial"/>
                <a:cs typeface="Arial"/>
              </a:rPr>
              <a:t>Used by Software Developer teams in many companies</a:t>
            </a:r>
          </a:p>
          <a:p>
            <a:pPr marL="342900" indent="-342900">
              <a:lnSpc>
                <a:spcPct val="110000"/>
              </a:lnSpc>
              <a:spcBef>
                <a:spcPts val="1000"/>
              </a:spcBef>
              <a:buFont typeface="Arial"/>
              <a:buChar char="•"/>
            </a:pPr>
            <a:endParaRPr lang="en" sz="1600" b="1" spc="-1">
              <a:solidFill>
                <a:srgbClr val="757B89"/>
              </a:solidFill>
              <a:latin typeface="Arial"/>
              <a:cs typeface="Arial"/>
            </a:endParaRPr>
          </a:p>
        </p:txBody>
      </p:sp>
      <p:pic>
        <p:nvPicPr>
          <p:cNvPr id="3" name="Picture 2" descr="Apache Subversion (SVN) - HostDime India Blog - Managed Dedicated ...">
            <a:extLst>
              <a:ext uri="{FF2B5EF4-FFF2-40B4-BE49-F238E27FC236}">
                <a16:creationId xmlns:a16="http://schemas.microsoft.com/office/drawing/2014/main" id="{DB717D71-0787-D57D-2605-0027CE58D5DA}"/>
              </a:ext>
            </a:extLst>
          </p:cNvPr>
          <p:cNvPicPr>
            <a:picLocks noChangeAspect="1"/>
          </p:cNvPicPr>
          <p:nvPr/>
        </p:nvPicPr>
        <p:blipFill>
          <a:blip r:embed="rId2"/>
          <a:stretch>
            <a:fillRect/>
          </a:stretch>
        </p:blipFill>
        <p:spPr>
          <a:xfrm>
            <a:off x="3609717" y="3164236"/>
            <a:ext cx="2743199" cy="1641633"/>
          </a:xfrm>
          <a:prstGeom prst="rect">
            <a:avLst/>
          </a:prstGeom>
        </p:spPr>
      </p:pic>
      <p:pic>
        <p:nvPicPr>
          <p:cNvPr id="4" name="Picture 3" descr="Git Logo | significado del logotipo, png, vector">
            <a:extLst>
              <a:ext uri="{FF2B5EF4-FFF2-40B4-BE49-F238E27FC236}">
                <a16:creationId xmlns:a16="http://schemas.microsoft.com/office/drawing/2014/main" id="{A5EDFE03-FBB7-433E-00D3-DB263D492C46}"/>
              </a:ext>
            </a:extLst>
          </p:cNvPr>
          <p:cNvPicPr>
            <a:picLocks noChangeAspect="1"/>
          </p:cNvPicPr>
          <p:nvPr/>
        </p:nvPicPr>
        <p:blipFill>
          <a:blip r:embed="rId3"/>
          <a:stretch>
            <a:fillRect/>
          </a:stretch>
        </p:blipFill>
        <p:spPr>
          <a:xfrm>
            <a:off x="582312" y="3127804"/>
            <a:ext cx="2743200" cy="1714500"/>
          </a:xfrm>
          <a:prstGeom prst="rect">
            <a:avLst/>
          </a:prstGeom>
        </p:spPr>
      </p:pic>
      <p:pic>
        <p:nvPicPr>
          <p:cNvPr id="5" name="Picture 4" descr="Mercurial SCM Reviews: Pricing &amp; Software Features 2022 ...">
            <a:extLst>
              <a:ext uri="{FF2B5EF4-FFF2-40B4-BE49-F238E27FC236}">
                <a16:creationId xmlns:a16="http://schemas.microsoft.com/office/drawing/2014/main" id="{2F01A6B8-57B0-1099-239D-5C8D8478EFF9}"/>
              </a:ext>
            </a:extLst>
          </p:cNvPr>
          <p:cNvPicPr>
            <a:picLocks noChangeAspect="1"/>
          </p:cNvPicPr>
          <p:nvPr/>
        </p:nvPicPr>
        <p:blipFill>
          <a:blip r:embed="rId4"/>
          <a:stretch>
            <a:fillRect/>
          </a:stretch>
        </p:blipFill>
        <p:spPr>
          <a:xfrm>
            <a:off x="5355110" y="3130473"/>
            <a:ext cx="3870753" cy="160876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A334A1-DD05-CD09-0923-A5B732D18919}"/>
              </a:ext>
            </a:extLst>
          </p:cNvPr>
          <p:cNvSpPr txBox="1"/>
          <p:nvPr/>
        </p:nvSpPr>
        <p:spPr>
          <a:xfrm>
            <a:off x="399032" y="167738"/>
            <a:ext cx="4655137" cy="1212120"/>
          </a:xfrm>
          <a:prstGeom prst="rect">
            <a:avLst/>
          </a:prstGeom>
          <a:noFill/>
          <a:ln w="0">
            <a:noFill/>
          </a:ln>
        </p:spPr>
        <p:txBody>
          <a:bodyPr lIns="90000" tIns="45000" rIns="90000" bIns="45000" anchor="t">
            <a:noAutofit/>
          </a:bodyPr>
          <a:lstStyle/>
          <a:p>
            <a:endParaRPr lang="en-US" sz="1000" b="0" strike="noStrike" spc="-1" dirty="0">
              <a:latin typeface="Arial"/>
            </a:endParaRPr>
          </a:p>
          <a:p>
            <a:pPr marL="228600" indent="-228600">
              <a:lnSpc>
                <a:spcPct val="110000"/>
              </a:lnSpc>
              <a:spcBef>
                <a:spcPts val="1000"/>
              </a:spcBef>
            </a:pPr>
            <a:r>
              <a:rPr lang="en" sz="2400" b="1" spc="-1" dirty="0">
                <a:solidFill>
                  <a:srgbClr val="757B89"/>
                </a:solidFill>
                <a:ea typeface="+mn-lt"/>
                <a:cs typeface="+mn-lt"/>
              </a:rPr>
              <a:t>Git</a:t>
            </a:r>
          </a:p>
          <a:p>
            <a:pPr marL="342900" indent="-342900">
              <a:lnSpc>
                <a:spcPct val="110000"/>
              </a:lnSpc>
              <a:spcBef>
                <a:spcPts val="1000"/>
              </a:spcBef>
              <a:buFont typeface="Arial"/>
              <a:buChar char="•"/>
            </a:pPr>
            <a:r>
              <a:rPr lang="en-US" sz="1600" spc="-1" dirty="0">
                <a:solidFill>
                  <a:srgbClr val="757B89"/>
                </a:solidFill>
                <a:latin typeface="Arial"/>
                <a:cs typeface="Arial"/>
              </a:rPr>
              <a:t>Open-Source</a:t>
            </a:r>
            <a:r>
              <a:rPr lang="en" sz="1600" spc="-1" dirty="0">
                <a:solidFill>
                  <a:srgbClr val="757B89"/>
                </a:solidFill>
                <a:latin typeface="Arial"/>
                <a:cs typeface="Arial"/>
              </a:rPr>
              <a:t> Version Control Software authored by Linus Torvalds</a:t>
            </a:r>
          </a:p>
          <a:p>
            <a:pPr marL="342900" indent="-342900">
              <a:lnSpc>
                <a:spcPct val="110000"/>
              </a:lnSpc>
              <a:spcBef>
                <a:spcPts val="1000"/>
              </a:spcBef>
              <a:buFont typeface="Arial"/>
              <a:buChar char="•"/>
            </a:pPr>
            <a:r>
              <a:rPr lang="en" sz="1600" spc="-1" dirty="0">
                <a:solidFill>
                  <a:srgbClr val="757B89"/>
                </a:solidFill>
                <a:ea typeface="+mn-lt"/>
                <a:cs typeface="+mn-lt"/>
              </a:rPr>
              <a:t>Utilized through a series of commands and workflows</a:t>
            </a:r>
          </a:p>
          <a:p>
            <a:pPr marL="342900" indent="-342900">
              <a:lnSpc>
                <a:spcPct val="110000"/>
              </a:lnSpc>
              <a:spcBef>
                <a:spcPts val="1000"/>
              </a:spcBef>
              <a:buFont typeface="Arial"/>
              <a:buChar char="•"/>
            </a:pPr>
            <a:r>
              <a:rPr lang="en" sz="1600" spc="-1" dirty="0">
                <a:solidFill>
                  <a:srgbClr val="757B89"/>
                </a:solidFill>
                <a:latin typeface="Arial"/>
                <a:cs typeface="Arial"/>
              </a:rPr>
              <a:t>Based on Repositories, Branches, and Commits</a:t>
            </a:r>
          </a:p>
          <a:p>
            <a:pPr>
              <a:lnSpc>
                <a:spcPct val="110000"/>
              </a:lnSpc>
              <a:spcBef>
                <a:spcPts val="1000"/>
              </a:spcBef>
            </a:pPr>
            <a:endParaRPr lang="en" sz="1600" b="1" spc="-1" dirty="0">
              <a:solidFill>
                <a:srgbClr val="757B89"/>
              </a:solidFill>
              <a:latin typeface="Arial"/>
              <a:cs typeface="Arial"/>
            </a:endParaRPr>
          </a:p>
          <a:p>
            <a:pPr>
              <a:lnSpc>
                <a:spcPct val="110000"/>
              </a:lnSpc>
              <a:spcBef>
                <a:spcPts val="1000"/>
              </a:spcBef>
            </a:pPr>
            <a:endParaRPr lang="en" sz="1600" b="1" spc="-1" dirty="0">
              <a:solidFill>
                <a:srgbClr val="757B89"/>
              </a:solidFill>
              <a:latin typeface="Arial"/>
              <a:cs typeface="Arial"/>
            </a:endParaRPr>
          </a:p>
          <a:p>
            <a:pPr marL="342900" indent="-342900">
              <a:lnSpc>
                <a:spcPct val="110000"/>
              </a:lnSpc>
              <a:spcBef>
                <a:spcPts val="1000"/>
              </a:spcBef>
              <a:buFont typeface="Arial"/>
              <a:buChar char="•"/>
            </a:pPr>
            <a:endParaRPr lang="en" sz="1600" b="1" spc="-1" dirty="0">
              <a:solidFill>
                <a:srgbClr val="757B89"/>
              </a:solidFill>
              <a:latin typeface="Arial"/>
              <a:cs typeface="Arial"/>
            </a:endParaRPr>
          </a:p>
          <a:p>
            <a:pPr marL="342900" indent="-342900">
              <a:lnSpc>
                <a:spcPct val="110000"/>
              </a:lnSpc>
              <a:spcBef>
                <a:spcPts val="1000"/>
              </a:spcBef>
              <a:buFont typeface="Arial"/>
              <a:buChar char="•"/>
            </a:pPr>
            <a:endParaRPr lang="en" sz="1600" b="1" spc="-1" dirty="0">
              <a:solidFill>
                <a:srgbClr val="757B89"/>
              </a:solidFill>
              <a:latin typeface="Arial"/>
              <a:cs typeface="Arial"/>
            </a:endParaRPr>
          </a:p>
          <a:p>
            <a:pPr>
              <a:lnSpc>
                <a:spcPct val="110000"/>
              </a:lnSpc>
              <a:spcBef>
                <a:spcPts val="1000"/>
              </a:spcBef>
              <a:buNone/>
            </a:pPr>
            <a:endParaRPr lang="en" sz="1600" b="1" strike="noStrike" spc="-1" dirty="0">
              <a:solidFill>
                <a:srgbClr val="757B89"/>
              </a:solidFill>
              <a:latin typeface="Arial"/>
              <a:cs typeface="Arial"/>
            </a:endParaRPr>
          </a:p>
          <a:p>
            <a:pPr>
              <a:spcBef>
                <a:spcPts val="1191"/>
              </a:spcBef>
              <a:spcAft>
                <a:spcPts val="992"/>
              </a:spcAft>
            </a:pPr>
            <a:endParaRPr lang="en-US" sz="1000" spc="-1" dirty="0">
              <a:latin typeface="Arial"/>
            </a:endParaRPr>
          </a:p>
        </p:txBody>
      </p:sp>
      <p:sp>
        <p:nvSpPr>
          <p:cNvPr id="4" name="TextBox 3">
            <a:extLst>
              <a:ext uri="{FF2B5EF4-FFF2-40B4-BE49-F238E27FC236}">
                <a16:creationId xmlns:a16="http://schemas.microsoft.com/office/drawing/2014/main" id="{B6003965-4751-B51A-B880-AADD72B4EE82}"/>
              </a:ext>
            </a:extLst>
          </p:cNvPr>
          <p:cNvSpPr txBox="1"/>
          <p:nvPr/>
        </p:nvSpPr>
        <p:spPr>
          <a:xfrm>
            <a:off x="5147954" y="167739"/>
            <a:ext cx="3734801" cy="1212120"/>
          </a:xfrm>
          <a:prstGeom prst="rect">
            <a:avLst/>
          </a:prstGeom>
          <a:noFill/>
          <a:ln w="0">
            <a:noFill/>
          </a:ln>
        </p:spPr>
        <p:txBody>
          <a:bodyPr lIns="90000" tIns="45000" rIns="90000" bIns="45000" anchor="t">
            <a:noAutofit/>
          </a:bodyPr>
          <a:lstStyle/>
          <a:p>
            <a:endParaRPr lang="en-US" sz="1000" b="0" strike="noStrike" spc="-1">
              <a:latin typeface="Arial"/>
            </a:endParaRPr>
          </a:p>
          <a:p>
            <a:pPr marL="228600" indent="-228600">
              <a:lnSpc>
                <a:spcPct val="110000"/>
              </a:lnSpc>
              <a:spcBef>
                <a:spcPts val="1000"/>
              </a:spcBef>
            </a:pPr>
            <a:r>
              <a:rPr lang="en" sz="2400" b="1" spc="-1">
                <a:solidFill>
                  <a:srgbClr val="757B89"/>
                </a:solidFill>
                <a:ea typeface="+mn-lt"/>
                <a:cs typeface="+mn-lt"/>
              </a:rPr>
              <a:t>Why Git?</a:t>
            </a:r>
          </a:p>
          <a:p>
            <a:pPr marL="342900" indent="-342900">
              <a:lnSpc>
                <a:spcPct val="110000"/>
              </a:lnSpc>
              <a:spcBef>
                <a:spcPts val="1000"/>
              </a:spcBef>
              <a:buFont typeface="Arial"/>
              <a:buChar char="•"/>
            </a:pPr>
            <a:r>
              <a:rPr lang="en" sz="1600" spc="-1">
                <a:solidFill>
                  <a:srgbClr val="757B89"/>
                </a:solidFill>
                <a:latin typeface="Arial"/>
                <a:cs typeface="Arial"/>
              </a:rPr>
              <a:t>Standard in the Tech Industry</a:t>
            </a:r>
          </a:p>
          <a:p>
            <a:pPr marL="342900" indent="-342900">
              <a:lnSpc>
                <a:spcPct val="110000"/>
              </a:lnSpc>
              <a:spcBef>
                <a:spcPts val="1000"/>
              </a:spcBef>
              <a:buFont typeface="Arial"/>
              <a:buChar char="•"/>
            </a:pPr>
            <a:r>
              <a:rPr lang="en" sz="1600" spc="-1">
                <a:solidFill>
                  <a:srgbClr val="757B89"/>
                </a:solidFill>
                <a:latin typeface="Arial"/>
                <a:cs typeface="Arial"/>
              </a:rPr>
              <a:t>Huge community</a:t>
            </a:r>
          </a:p>
          <a:p>
            <a:pPr marL="342900" indent="-342900">
              <a:lnSpc>
                <a:spcPct val="110000"/>
              </a:lnSpc>
              <a:spcBef>
                <a:spcPts val="1000"/>
              </a:spcBef>
              <a:buFont typeface="Arial"/>
              <a:buChar char="•"/>
            </a:pPr>
            <a:r>
              <a:rPr lang="en" sz="1600" spc="-1">
                <a:solidFill>
                  <a:srgbClr val="757B89"/>
                </a:solidFill>
                <a:latin typeface="Arial"/>
                <a:cs typeface="Arial"/>
              </a:rPr>
              <a:t>Easy to learn</a:t>
            </a:r>
          </a:p>
          <a:p>
            <a:pPr marL="342900" indent="-342900">
              <a:lnSpc>
                <a:spcPct val="110000"/>
              </a:lnSpc>
              <a:spcBef>
                <a:spcPts val="1000"/>
              </a:spcBef>
              <a:buFont typeface="Arial"/>
              <a:buChar char="•"/>
            </a:pPr>
            <a:r>
              <a:rPr lang="en" sz="1600" spc="-1">
                <a:solidFill>
                  <a:srgbClr val="757B89"/>
                </a:solidFill>
                <a:latin typeface="Arial"/>
                <a:cs typeface="Arial"/>
              </a:rPr>
              <a:t>Free!</a:t>
            </a:r>
          </a:p>
          <a:p>
            <a:pPr>
              <a:lnSpc>
                <a:spcPct val="110000"/>
              </a:lnSpc>
              <a:spcBef>
                <a:spcPts val="1000"/>
              </a:spcBef>
            </a:pPr>
            <a:endParaRPr lang="en" sz="1600" b="1" spc="-1">
              <a:solidFill>
                <a:srgbClr val="757B89"/>
              </a:solidFill>
              <a:latin typeface="Arial"/>
              <a:cs typeface="Arial"/>
            </a:endParaRPr>
          </a:p>
          <a:p>
            <a:pPr marL="342900" indent="-342900">
              <a:lnSpc>
                <a:spcPct val="110000"/>
              </a:lnSpc>
              <a:spcBef>
                <a:spcPts val="1000"/>
              </a:spcBef>
              <a:buFont typeface="Arial"/>
              <a:buChar char="•"/>
            </a:pPr>
            <a:endParaRPr lang="en" sz="1600" b="1" spc="-1">
              <a:solidFill>
                <a:srgbClr val="757B89"/>
              </a:solidFill>
              <a:latin typeface="Arial"/>
              <a:cs typeface="Arial"/>
            </a:endParaRPr>
          </a:p>
          <a:p>
            <a:pPr>
              <a:lnSpc>
                <a:spcPct val="110000"/>
              </a:lnSpc>
              <a:spcBef>
                <a:spcPts val="1000"/>
              </a:spcBef>
            </a:pPr>
            <a:endParaRPr lang="en" sz="1600" b="1" spc="-1">
              <a:solidFill>
                <a:srgbClr val="757B89"/>
              </a:solidFill>
              <a:latin typeface="Arial"/>
              <a:cs typeface="Arial"/>
            </a:endParaRPr>
          </a:p>
          <a:p>
            <a:pPr>
              <a:lnSpc>
                <a:spcPct val="100000"/>
              </a:lnSpc>
              <a:spcBef>
                <a:spcPts val="1191"/>
              </a:spcBef>
              <a:spcAft>
                <a:spcPts val="992"/>
              </a:spcAft>
              <a:buNone/>
            </a:pPr>
            <a:endParaRPr lang="en-US" sz="1000" b="0" strike="noStrike" spc="-1">
              <a:latin typeface="Arial"/>
            </a:endParaRPr>
          </a:p>
        </p:txBody>
      </p:sp>
      <p:sp>
        <p:nvSpPr>
          <p:cNvPr id="7" name="PlaceHolder 1">
            <a:extLst>
              <a:ext uri="{FF2B5EF4-FFF2-40B4-BE49-F238E27FC236}">
                <a16:creationId xmlns:a16="http://schemas.microsoft.com/office/drawing/2014/main" id="{A35ADE13-BA86-FD1A-14DF-4205AFCE7037}"/>
              </a:ext>
            </a:extLst>
          </p:cNvPr>
          <p:cNvSpPr>
            <a:spLocks noGrp="1"/>
          </p:cNvSpPr>
          <p:nvPr/>
        </p:nvSpPr>
        <p:spPr>
          <a:xfrm>
            <a:off x="8509836" y="4245285"/>
            <a:ext cx="456120" cy="468000"/>
          </a:xfrm>
          <a:prstGeom prst="rect">
            <a:avLst/>
          </a:prstGeom>
          <a:noFill/>
          <a:ln w="0">
            <a:noFill/>
          </a:ln>
        </p:spPr>
        <p:txBody>
          <a:bodyPr lIns="0" tIns="0" rIns="0" bIns="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00000"/>
              </a:lnSpc>
              <a:buNone/>
              <a:tabLst>
                <a:tab pos="0" algn="l"/>
              </a:tabLst>
            </a:pPr>
            <a:fld id="{1F5AA866-213A-4F6D-918F-EA12257D6A6E}" type="slidenum">
              <a:rPr lang="en" sz="1200" b="0" strike="noStrike" spc="-1">
                <a:solidFill>
                  <a:srgbClr val="FFFFFF"/>
                </a:solidFill>
                <a:latin typeface="Barlow Light"/>
                <a:ea typeface="Barlow Light"/>
              </a:rPr>
              <a:pPr algn="r">
                <a:lnSpc>
                  <a:spcPct val="100000"/>
                </a:lnSpc>
                <a:buNone/>
                <a:tabLst>
                  <a:tab pos="0" algn="l"/>
                </a:tabLst>
              </a:pPr>
              <a:t>6</a:t>
            </a:fld>
            <a:endParaRPr lang="en-US" sz="1200" b="0" strike="noStrike" spc="-1">
              <a:latin typeface="Times New Roman"/>
            </a:endParaRPr>
          </a:p>
        </p:txBody>
      </p:sp>
      <p:pic>
        <p:nvPicPr>
          <p:cNvPr id="3" name="Picture 2" descr="Useful GIT commands for everyday use - Developer How-to">
            <a:extLst>
              <a:ext uri="{FF2B5EF4-FFF2-40B4-BE49-F238E27FC236}">
                <a16:creationId xmlns:a16="http://schemas.microsoft.com/office/drawing/2014/main" id="{2A915A3D-7582-0213-BFB2-A7FD7B24B6A1}"/>
              </a:ext>
            </a:extLst>
          </p:cNvPr>
          <p:cNvPicPr>
            <a:picLocks noChangeAspect="1"/>
          </p:cNvPicPr>
          <p:nvPr/>
        </p:nvPicPr>
        <p:blipFill>
          <a:blip r:embed="rId3"/>
          <a:stretch>
            <a:fillRect/>
          </a:stretch>
        </p:blipFill>
        <p:spPr>
          <a:xfrm>
            <a:off x="2464625" y="3254005"/>
            <a:ext cx="4214750" cy="1459763"/>
          </a:xfrm>
          <a:prstGeom prst="rect">
            <a:avLst/>
          </a:prstGeom>
        </p:spPr>
      </p:pic>
    </p:spTree>
    <p:extLst>
      <p:ext uri="{BB962C8B-B14F-4D97-AF65-F5344CB8AC3E}">
        <p14:creationId xmlns:p14="http://schemas.microsoft.com/office/powerpoint/2010/main" val="263687579"/>
      </p:ext>
    </p:extLst>
  </p:cSld>
  <p:clrMapOvr>
    <a:masterClrMapping/>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res.cloudinary.com/practicaldev/image/fetch/s--M_fHUEqA--/c_limit%2Cf_auto%2Cfl_progressive%2Cq_auto%2Cw_880/https://thepracticaldev.s3.amazonaws.com/i/128hsgntnsu9bww0y8sz.png">
            <a:extLst>
              <a:ext uri="{FF2B5EF4-FFF2-40B4-BE49-F238E27FC236}">
                <a16:creationId xmlns:a16="http://schemas.microsoft.com/office/drawing/2014/main" id="{B24CAEE1-BF54-CB02-ADBD-E2CE55650CD4}"/>
              </a:ext>
            </a:extLst>
          </p:cNvPr>
          <p:cNvPicPr>
            <a:picLocks noChangeAspect="1"/>
          </p:cNvPicPr>
          <p:nvPr/>
        </p:nvPicPr>
        <p:blipFill>
          <a:blip r:embed="rId3"/>
          <a:stretch>
            <a:fillRect/>
          </a:stretch>
        </p:blipFill>
        <p:spPr>
          <a:xfrm>
            <a:off x="1515588" y="395225"/>
            <a:ext cx="6105400" cy="4345625"/>
          </a:xfrm>
          <a:prstGeom prst="rect">
            <a:avLst/>
          </a:prstGeom>
        </p:spPr>
      </p:pic>
    </p:spTree>
    <p:extLst>
      <p:ext uri="{BB962C8B-B14F-4D97-AF65-F5344CB8AC3E}">
        <p14:creationId xmlns:p14="http://schemas.microsoft.com/office/powerpoint/2010/main" val="384855938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sldNum" idx="14"/>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F87CAD90-0A2E-4237-BF28-A4EB29F066CE}" type="slidenum">
              <a:rPr lang="en" sz="1200" b="0" strike="noStrike" spc="-1">
                <a:solidFill>
                  <a:srgbClr val="FFFFFF"/>
                </a:solidFill>
                <a:latin typeface="Barlow Light"/>
                <a:ea typeface="Barlow Light"/>
              </a:rPr>
              <a:t>8</a:t>
            </a:fld>
            <a:endParaRPr lang="en-US" sz="1200" b="0" strike="noStrike" spc="-1">
              <a:latin typeface="Times New Roman"/>
            </a:endParaRPr>
          </a:p>
        </p:txBody>
      </p:sp>
      <p:sp>
        <p:nvSpPr>
          <p:cNvPr id="4" name="TextBox 3">
            <a:extLst>
              <a:ext uri="{FF2B5EF4-FFF2-40B4-BE49-F238E27FC236}">
                <a16:creationId xmlns:a16="http://schemas.microsoft.com/office/drawing/2014/main" id="{0F55A500-9038-8F4B-88D7-D3604C23F2FE}"/>
              </a:ext>
            </a:extLst>
          </p:cNvPr>
          <p:cNvSpPr txBox="1"/>
          <p:nvPr/>
        </p:nvSpPr>
        <p:spPr>
          <a:xfrm>
            <a:off x="605641" y="234537"/>
            <a:ext cx="8047027" cy="1212120"/>
          </a:xfrm>
          <a:prstGeom prst="rect">
            <a:avLst/>
          </a:prstGeom>
          <a:noFill/>
          <a:ln w="0">
            <a:noFill/>
          </a:ln>
        </p:spPr>
        <p:txBody>
          <a:bodyPr lIns="90000" tIns="45000" rIns="90000" bIns="45000" anchor="t">
            <a:noAutofit/>
          </a:bodyPr>
          <a:lstStyle/>
          <a:p>
            <a:endParaRPr lang="en-US" sz="1000" b="0" strike="noStrike" spc="-1" dirty="0">
              <a:latin typeface="Arial"/>
            </a:endParaRPr>
          </a:p>
          <a:p>
            <a:pPr marL="228600" indent="-228600">
              <a:lnSpc>
                <a:spcPct val="110000"/>
              </a:lnSpc>
              <a:spcBef>
                <a:spcPts val="1000"/>
              </a:spcBef>
            </a:pPr>
            <a:r>
              <a:rPr lang="en" sz="2400" b="1" spc="-1" dirty="0">
                <a:solidFill>
                  <a:srgbClr val="757B89"/>
                </a:solidFill>
                <a:ea typeface="+mn-lt"/>
                <a:cs typeface="+mn-lt"/>
              </a:rPr>
              <a:t>Git Workflows</a:t>
            </a:r>
          </a:p>
          <a:p>
            <a:pPr marL="342900" indent="-342900">
              <a:lnSpc>
                <a:spcPct val="110000"/>
              </a:lnSpc>
              <a:spcBef>
                <a:spcPts val="1000"/>
              </a:spcBef>
              <a:buFont typeface="Arial"/>
              <a:buChar char="•"/>
            </a:pPr>
            <a:r>
              <a:rPr lang="en" sz="1600" spc="-1" dirty="0">
                <a:solidFill>
                  <a:schemeClr val="tx2"/>
                </a:solidFill>
                <a:cs typeface="Arial"/>
              </a:rPr>
              <a:t>Approaches for using Git effectively</a:t>
            </a:r>
          </a:p>
          <a:p>
            <a:pPr marL="342900" indent="-342900">
              <a:lnSpc>
                <a:spcPct val="110000"/>
              </a:lnSpc>
              <a:spcBef>
                <a:spcPts val="1000"/>
              </a:spcBef>
              <a:buFont typeface="Arial"/>
              <a:buChar char="•"/>
            </a:pPr>
            <a:r>
              <a:rPr lang="en" sz="1600" spc="-1" dirty="0">
                <a:solidFill>
                  <a:srgbClr val="757B89"/>
                </a:solidFill>
                <a:latin typeface="Arial"/>
                <a:cs typeface="Arial"/>
              </a:rPr>
              <a:t>Essential for Software Developer Teams</a:t>
            </a:r>
          </a:p>
          <a:p>
            <a:pPr marL="342900" indent="-342900">
              <a:lnSpc>
                <a:spcPct val="110000"/>
              </a:lnSpc>
              <a:spcBef>
                <a:spcPts val="1000"/>
              </a:spcBef>
              <a:buFont typeface="Arial"/>
              <a:buChar char="•"/>
            </a:pPr>
            <a:r>
              <a:rPr lang="en" sz="1600" spc="-1" dirty="0">
                <a:solidFill>
                  <a:srgbClr val="757B89"/>
                </a:solidFill>
                <a:latin typeface="Arial"/>
                <a:cs typeface="Arial"/>
              </a:rPr>
              <a:t>Organizes and structures the way we merge code between branches</a:t>
            </a:r>
          </a:p>
          <a:p>
            <a:pPr marL="342900" indent="-342900">
              <a:lnSpc>
                <a:spcPct val="110000"/>
              </a:lnSpc>
              <a:spcBef>
                <a:spcPts val="1000"/>
              </a:spcBef>
              <a:buFont typeface="Arial"/>
              <a:buChar char="•"/>
            </a:pPr>
            <a:r>
              <a:rPr lang="en" sz="1600" spc="-1" dirty="0">
                <a:solidFill>
                  <a:srgbClr val="757B89"/>
                </a:solidFill>
                <a:latin typeface="Arial"/>
                <a:cs typeface="Arial"/>
              </a:rPr>
              <a:t>Complex</a:t>
            </a:r>
          </a:p>
          <a:p>
            <a:pPr marL="342900" indent="-342900">
              <a:lnSpc>
                <a:spcPct val="110000"/>
              </a:lnSpc>
              <a:spcBef>
                <a:spcPts val="1000"/>
              </a:spcBef>
              <a:buFont typeface="Arial"/>
              <a:buChar char="•"/>
            </a:pPr>
            <a:r>
              <a:rPr lang="en" sz="1600" spc="-1" dirty="0">
                <a:solidFill>
                  <a:srgbClr val="757B89"/>
                </a:solidFill>
                <a:latin typeface="Arial"/>
                <a:cs typeface="Arial"/>
              </a:rPr>
              <a:t>Examples:</a:t>
            </a:r>
          </a:p>
          <a:p>
            <a:pPr marL="800100" lvl="1" indent="-342900">
              <a:lnSpc>
                <a:spcPct val="110000"/>
              </a:lnSpc>
              <a:spcBef>
                <a:spcPts val="1000"/>
              </a:spcBef>
              <a:buFont typeface="Courier New"/>
              <a:buChar char="o"/>
            </a:pPr>
            <a:r>
              <a:rPr lang="en" sz="1600" spc="-1" dirty="0" err="1">
                <a:solidFill>
                  <a:srgbClr val="757B89"/>
                </a:solidFill>
                <a:latin typeface="Arial"/>
                <a:cs typeface="Arial"/>
              </a:rPr>
              <a:t>Gitflow</a:t>
            </a:r>
            <a:endParaRPr lang="en" sz="1600" spc="-1" dirty="0">
              <a:solidFill>
                <a:srgbClr val="757B89"/>
              </a:solidFill>
              <a:latin typeface="Arial"/>
              <a:cs typeface="Arial"/>
            </a:endParaRPr>
          </a:p>
          <a:p>
            <a:pPr marL="800100" lvl="1" indent="-342900">
              <a:lnSpc>
                <a:spcPct val="110000"/>
              </a:lnSpc>
              <a:spcBef>
                <a:spcPts val="1000"/>
              </a:spcBef>
              <a:buFont typeface="Courier New"/>
              <a:buChar char="o"/>
            </a:pPr>
            <a:r>
              <a:rPr lang="en" sz="1600" spc="-1" dirty="0">
                <a:solidFill>
                  <a:srgbClr val="757B89"/>
                </a:solidFill>
                <a:latin typeface="Arial"/>
                <a:cs typeface="Arial"/>
              </a:rPr>
              <a:t>Feature Branches</a:t>
            </a:r>
          </a:p>
          <a:p>
            <a:pPr marL="800100" lvl="1" indent="-342900">
              <a:lnSpc>
                <a:spcPct val="110000"/>
              </a:lnSpc>
              <a:spcBef>
                <a:spcPts val="1000"/>
              </a:spcBef>
              <a:buFont typeface="Courier New"/>
              <a:buChar char="o"/>
            </a:pPr>
            <a:r>
              <a:rPr lang="en" sz="1600" spc="-1" dirty="0">
                <a:solidFill>
                  <a:srgbClr val="757B89"/>
                </a:solidFill>
                <a:latin typeface="Arial"/>
                <a:cs typeface="Arial"/>
              </a:rPr>
              <a:t>Pull Request Workflow</a:t>
            </a:r>
          </a:p>
          <a:p>
            <a:pPr marL="800100" lvl="1" indent="-342900">
              <a:lnSpc>
                <a:spcPct val="110000"/>
              </a:lnSpc>
              <a:spcBef>
                <a:spcPts val="1000"/>
              </a:spcBef>
              <a:buFont typeface="Courier New"/>
              <a:buChar char="o"/>
            </a:pPr>
            <a:endParaRPr lang="en" sz="1600" b="1" spc="-1" dirty="0">
              <a:solidFill>
                <a:srgbClr val="757B89"/>
              </a:solidFill>
              <a:latin typeface="Arial"/>
              <a:cs typeface="Arial"/>
            </a:endParaRPr>
          </a:p>
          <a:p>
            <a:pPr marL="342900" indent="-342900">
              <a:lnSpc>
                <a:spcPct val="110000"/>
              </a:lnSpc>
              <a:spcBef>
                <a:spcPts val="1000"/>
              </a:spcBef>
              <a:buFont typeface="Arial"/>
              <a:buChar char="•"/>
            </a:pPr>
            <a:endParaRPr lang="en" sz="1600" b="1" spc="-1" dirty="0">
              <a:solidFill>
                <a:srgbClr val="757B89"/>
              </a:solidFill>
              <a:latin typeface="Arial"/>
              <a:cs typeface="Arial"/>
            </a:endParaRPr>
          </a:p>
        </p:txBody>
      </p:sp>
      <p:pic>
        <p:nvPicPr>
          <p:cNvPr id="6" name="Picture 5" descr="Feature branches and pull requests with Git to manage conflicts ...">
            <a:extLst>
              <a:ext uri="{FF2B5EF4-FFF2-40B4-BE49-F238E27FC236}">
                <a16:creationId xmlns:a16="http://schemas.microsoft.com/office/drawing/2014/main" id="{78BA16EA-56B4-2924-E48D-9FB68C5FE60C}"/>
              </a:ext>
            </a:extLst>
          </p:cNvPr>
          <p:cNvPicPr>
            <a:picLocks noChangeAspect="1"/>
          </p:cNvPicPr>
          <p:nvPr/>
        </p:nvPicPr>
        <p:blipFill>
          <a:blip r:embed="rId2"/>
          <a:stretch>
            <a:fillRect/>
          </a:stretch>
        </p:blipFill>
        <p:spPr>
          <a:xfrm>
            <a:off x="4735560" y="2431685"/>
            <a:ext cx="3915888" cy="15735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PlaceHolder 1"/>
          <p:cNvSpPr>
            <a:spLocks noGrp="1"/>
          </p:cNvSpPr>
          <p:nvPr>
            <p:ph type="sldNum" idx="14"/>
          </p:nvPr>
        </p:nvSpPr>
        <p:spPr>
          <a:xfrm>
            <a:off x="8649000" y="4636800"/>
            <a:ext cx="456120" cy="468000"/>
          </a:xfrm>
          <a:prstGeom prst="rect">
            <a:avLst/>
          </a:prstGeom>
          <a:noFill/>
          <a:ln w="0">
            <a:noFill/>
          </a:ln>
        </p:spPr>
        <p:txBody>
          <a:bodyPr lIns="0" tIns="0" rIns="0" bIns="0" anchor="b">
            <a:noAutofit/>
          </a:bodyPr>
          <a:lstStyle>
            <a:lvl1pPr algn="r">
              <a:lnSpc>
                <a:spcPct val="100000"/>
              </a:lnSpc>
              <a:buNone/>
              <a:tabLst>
                <a:tab pos="0" algn="l"/>
              </a:tabLst>
              <a:defRPr lang="en" sz="1200" b="0" strike="noStrike" spc="-1">
                <a:solidFill>
                  <a:srgbClr val="FFFFFF"/>
                </a:solidFill>
                <a:latin typeface="Barlow Light"/>
                <a:ea typeface="Barlow Light"/>
              </a:defRPr>
            </a:lvl1pPr>
          </a:lstStyle>
          <a:p>
            <a:pPr algn="r">
              <a:lnSpc>
                <a:spcPct val="100000"/>
              </a:lnSpc>
              <a:buNone/>
              <a:tabLst>
                <a:tab pos="0" algn="l"/>
              </a:tabLst>
            </a:pPr>
            <a:fld id="{F87CAD90-0A2E-4237-BF28-A4EB29F066CE}" type="slidenum">
              <a:rPr lang="en" sz="1200" b="0" strike="noStrike" spc="-1">
                <a:solidFill>
                  <a:srgbClr val="FFFFFF"/>
                </a:solidFill>
                <a:latin typeface="Barlow Light"/>
                <a:ea typeface="Barlow Light"/>
              </a:rPr>
              <a:t>9</a:t>
            </a:fld>
            <a:endParaRPr lang="en-US" sz="1200" b="0" strike="noStrike" spc="-1">
              <a:latin typeface="Times New Roman"/>
            </a:endParaRPr>
          </a:p>
        </p:txBody>
      </p:sp>
      <p:pic>
        <p:nvPicPr>
          <p:cNvPr id="5" name="Picture 4" descr="https://blog.appsignal.com/_next/image?url=%2Fimages%2Fblog%2F2016-09%2Fgit-rebasing-header.jpg&amp;w=2048&amp;q=50">
            <a:extLst>
              <a:ext uri="{FF2B5EF4-FFF2-40B4-BE49-F238E27FC236}">
                <a16:creationId xmlns:a16="http://schemas.microsoft.com/office/drawing/2014/main" id="{82AA39DC-326F-5DC8-AAB6-DE0325829445}"/>
              </a:ext>
            </a:extLst>
          </p:cNvPr>
          <p:cNvPicPr>
            <a:picLocks noChangeAspect="1"/>
          </p:cNvPicPr>
          <p:nvPr/>
        </p:nvPicPr>
        <p:blipFill>
          <a:blip r:embed="rId2"/>
          <a:stretch>
            <a:fillRect/>
          </a:stretch>
        </p:blipFill>
        <p:spPr>
          <a:xfrm>
            <a:off x="754912" y="1366220"/>
            <a:ext cx="7783118" cy="2879701"/>
          </a:xfrm>
          <a:prstGeom prst="rect">
            <a:avLst/>
          </a:prstGeom>
        </p:spPr>
      </p:pic>
      <p:sp>
        <p:nvSpPr>
          <p:cNvPr id="7" name="TextBox 6">
            <a:extLst>
              <a:ext uri="{FF2B5EF4-FFF2-40B4-BE49-F238E27FC236}">
                <a16:creationId xmlns:a16="http://schemas.microsoft.com/office/drawing/2014/main" id="{7F5D2DC6-5BD7-8AC0-2655-D9EF38442C2F}"/>
              </a:ext>
            </a:extLst>
          </p:cNvPr>
          <p:cNvSpPr txBox="1"/>
          <p:nvPr/>
        </p:nvSpPr>
        <p:spPr>
          <a:xfrm>
            <a:off x="2522053" y="857250"/>
            <a:ext cx="40998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tx2"/>
                </a:solidFill>
              </a:rPr>
              <a:t>Git Repository with many branches</a:t>
            </a:r>
          </a:p>
        </p:txBody>
      </p:sp>
    </p:spTree>
    <p:extLst>
      <p:ext uri="{BB962C8B-B14F-4D97-AF65-F5344CB8AC3E}">
        <p14:creationId xmlns:p14="http://schemas.microsoft.com/office/powerpoint/2010/main" val="3154573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757B89"/>
      </a:dk2>
      <a:lt2>
        <a:srgbClr val="E9EAF2"/>
      </a:lt2>
      <a:accent1>
        <a:srgbClr val="00B5DD"/>
      </a:accent1>
      <a:accent2>
        <a:srgbClr val="007BB9"/>
      </a:accent2>
      <a:accent3>
        <a:srgbClr val="8C50FF"/>
      </a:accent3>
      <a:accent4>
        <a:srgbClr val="FF4D4D"/>
      </a:accent4>
      <a:accent5>
        <a:srgbClr val="F9CB07"/>
      </a:accent5>
      <a:accent6>
        <a:srgbClr val="A6CE28"/>
      </a:accent6>
      <a:hlink>
        <a:srgbClr val="007BB9"/>
      </a:hlink>
      <a:folHlink>
        <a:srgbClr val="6611CC"/>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412</Words>
  <Application>Microsoft Office PowerPoint</Application>
  <PresentationFormat>On-screen Show (16:9)</PresentationFormat>
  <Paragraphs>111</Paragraphs>
  <Slides>23</Slides>
  <Notes>0</Notes>
  <HiddenSlides>0</HiddenSlides>
  <MMClips>0</MMClips>
  <ScaleCrop>false</ScaleCrop>
  <HeadingPairs>
    <vt:vector size="4" baseType="variant">
      <vt:variant>
        <vt:lpstr>Theme</vt:lpstr>
      </vt:variant>
      <vt:variant>
        <vt:i4>10</vt:i4>
      </vt:variant>
      <vt:variant>
        <vt:lpstr>Slide Titles</vt:lpstr>
      </vt:variant>
      <vt:variant>
        <vt:i4>23</vt:i4>
      </vt:variant>
    </vt:vector>
  </HeadingPairs>
  <TitlesOfParts>
    <vt:vector size="33" baseType="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Git &amp; VScode</vt:lpstr>
      <vt:lpstr>Presenters</vt:lpstr>
      <vt:lpstr>Version Control Software</vt:lpstr>
      <vt:lpstr>PowerPoint Presentation</vt:lpstr>
      <vt:lpstr>PowerPoint Presentation</vt:lpstr>
      <vt:lpstr>PowerPoint Presentation</vt:lpstr>
      <vt:lpstr>PowerPoint Presentation</vt:lpstr>
      <vt:lpstr>PowerPoint Presentation</vt:lpstr>
      <vt:lpstr>GitHub</vt:lpstr>
      <vt:lpstr>GitLab</vt:lpstr>
      <vt:lpstr>Why should I create a GitHub Account?</vt:lpstr>
      <vt:lpstr>Open-Source Software</vt:lpstr>
      <vt:lpstr>Popular Open-Source Software</vt:lpstr>
      <vt:lpstr>How can I contribute to OSS</vt:lpstr>
      <vt:lpstr>Visual studio code</vt:lpstr>
      <vt:lpstr>What is Visual Studio Code?</vt:lpstr>
      <vt:lpstr>Most popular extensions</vt:lpstr>
      <vt:lpstr>Live Demonstration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GitHub &amp; GitLab</dc:title>
  <dc:subject/>
  <dc:creator/>
  <dc:description/>
  <cp:lastModifiedBy>KEVIN  AVILES RIVERA</cp:lastModifiedBy>
  <cp:revision>111</cp:revision>
  <dcterms:modified xsi:type="dcterms:W3CDTF">2023-09-11T22:25:44Z</dcterms:modified>
  <dc:language>en-US</dc:language>
</cp:coreProperties>
</file>